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diagrams/quickStyle2.xml" ContentType="application/vnd.openxmlformats-officedocument.drawingml.diagramStyl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41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diagrams/layout7.xml" ContentType="application/vnd.openxmlformats-officedocument.drawingml.diagramLayout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377" r:id="rId2"/>
    <p:sldId id="293" r:id="rId3"/>
    <p:sldId id="267" r:id="rId4"/>
    <p:sldId id="368" r:id="rId5"/>
    <p:sldId id="335" r:id="rId6"/>
    <p:sldId id="336" r:id="rId7"/>
    <p:sldId id="338" r:id="rId8"/>
    <p:sldId id="339" r:id="rId9"/>
    <p:sldId id="340" r:id="rId10"/>
    <p:sldId id="341" r:id="rId11"/>
    <p:sldId id="342" r:id="rId12"/>
    <p:sldId id="344" r:id="rId13"/>
    <p:sldId id="345" r:id="rId14"/>
    <p:sldId id="375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76" r:id="rId23"/>
    <p:sldId id="357" r:id="rId24"/>
    <p:sldId id="369" r:id="rId25"/>
    <p:sldId id="321" r:id="rId26"/>
    <p:sldId id="322" r:id="rId27"/>
    <p:sldId id="324" r:id="rId28"/>
    <p:sldId id="323" r:id="rId29"/>
    <p:sldId id="325" r:id="rId30"/>
    <p:sldId id="326" r:id="rId31"/>
    <p:sldId id="327" r:id="rId32"/>
    <p:sldId id="328" r:id="rId33"/>
    <p:sldId id="331" r:id="rId34"/>
    <p:sldId id="329" r:id="rId35"/>
    <p:sldId id="330" r:id="rId36"/>
    <p:sldId id="332" r:id="rId37"/>
    <p:sldId id="297" r:id="rId38"/>
    <p:sldId id="378" r:id="rId39"/>
    <p:sldId id="298" r:id="rId40"/>
    <p:sldId id="299" r:id="rId41"/>
    <p:sldId id="370" r:id="rId42"/>
    <p:sldId id="300" r:id="rId43"/>
    <p:sldId id="301" r:id="rId44"/>
    <p:sldId id="302" r:id="rId45"/>
    <p:sldId id="333" r:id="rId46"/>
    <p:sldId id="307" r:id="rId47"/>
    <p:sldId id="308" r:id="rId48"/>
    <p:sldId id="309" r:id="rId49"/>
    <p:sldId id="310" r:id="rId50"/>
    <p:sldId id="334" r:id="rId51"/>
    <p:sldId id="312" r:id="rId52"/>
    <p:sldId id="313" r:id="rId53"/>
    <p:sldId id="314" r:id="rId54"/>
    <p:sldId id="315" r:id="rId55"/>
    <p:sldId id="373" r:id="rId56"/>
    <p:sldId id="317" r:id="rId57"/>
    <p:sldId id="318" r:id="rId58"/>
    <p:sldId id="319" r:id="rId59"/>
    <p:sldId id="320" r:id="rId60"/>
    <p:sldId id="374" r:id="rId61"/>
    <p:sldId id="371" r:id="rId6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64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69CE6-A545-4C18-A599-21334457E5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E1DD659-FBC6-4A97-8277-D42C55DD4215}">
      <dgm:prSet phldrT="[Text]"/>
      <dgm:spPr>
        <a:noFill/>
      </dgm:spPr>
      <dgm:t>
        <a:bodyPr/>
        <a:lstStyle/>
        <a:p>
          <a:r>
            <a:rPr lang="pt-PT" smtClean="0"/>
            <a:t>Motivação para a Mudança</a:t>
          </a:r>
          <a:endParaRPr lang="pt-PT"/>
        </a:p>
      </dgm:t>
    </dgm:pt>
    <dgm:pt modelId="{31BEF642-9803-4E5C-8E77-C4FEF3BE674B}" type="parTrans" cxnId="{99772CEE-98E2-403D-BA2D-1EA6292C9C11}">
      <dgm:prSet/>
      <dgm:spPr/>
      <dgm:t>
        <a:bodyPr/>
        <a:lstStyle/>
        <a:p>
          <a:endParaRPr lang="pt-PT"/>
        </a:p>
      </dgm:t>
    </dgm:pt>
    <dgm:pt modelId="{87338298-7BFC-414A-B1BE-2328DD4F6D18}" type="sibTrans" cxnId="{99772CEE-98E2-403D-BA2D-1EA6292C9C11}">
      <dgm:prSet/>
      <dgm:spPr/>
      <dgm:t>
        <a:bodyPr/>
        <a:lstStyle/>
        <a:p>
          <a:endParaRPr lang="pt-PT"/>
        </a:p>
      </dgm:t>
    </dgm:pt>
    <dgm:pt modelId="{601A2A0F-E360-455B-9518-4E1F6BFF6585}">
      <dgm:prSet phldrT="[Text]"/>
      <dgm:spPr>
        <a:noFill/>
      </dgm:spPr>
      <dgm:t>
        <a:bodyPr/>
        <a:lstStyle/>
        <a:p>
          <a:r>
            <a:rPr lang="pt-PT" smtClean="0"/>
            <a:t>Metamorfose: Apoiar a transformação</a:t>
          </a:r>
          <a:endParaRPr lang="pt-PT"/>
        </a:p>
      </dgm:t>
    </dgm:pt>
    <dgm:pt modelId="{164A8AA6-CB66-4008-A505-AB7350F0827C}" type="parTrans" cxnId="{1B9D895E-3948-428D-8B83-9E853BAEF78A}">
      <dgm:prSet/>
      <dgm:spPr/>
      <dgm:t>
        <a:bodyPr/>
        <a:lstStyle/>
        <a:p>
          <a:endParaRPr lang="pt-PT"/>
        </a:p>
      </dgm:t>
    </dgm:pt>
    <dgm:pt modelId="{65133696-6EC5-40AD-A347-636624CFB32B}" type="sibTrans" cxnId="{1B9D895E-3948-428D-8B83-9E853BAEF78A}">
      <dgm:prSet/>
      <dgm:spPr/>
      <dgm:t>
        <a:bodyPr/>
        <a:lstStyle/>
        <a:p>
          <a:endParaRPr lang="pt-PT"/>
        </a:p>
      </dgm:t>
    </dgm:pt>
    <dgm:pt modelId="{59C38A04-CD17-41D5-8948-C5AAB9C5A34A}">
      <dgm:prSet phldrT="[Text]"/>
      <dgm:spPr>
        <a:noFill/>
      </dgm:spPr>
      <dgm:t>
        <a:bodyPr/>
        <a:lstStyle/>
        <a:p>
          <a:r>
            <a:rPr lang="pt-PT" smtClean="0"/>
            <a:t>Programa de Aprendizagem</a:t>
          </a:r>
          <a:endParaRPr lang="pt-PT"/>
        </a:p>
      </dgm:t>
    </dgm:pt>
    <dgm:pt modelId="{DDC1540F-5139-4CEE-AA27-6F1B35B9A770}" type="parTrans" cxnId="{2A12B729-F69D-4881-B305-AEA1B8BF93B1}">
      <dgm:prSet/>
      <dgm:spPr/>
      <dgm:t>
        <a:bodyPr/>
        <a:lstStyle/>
        <a:p>
          <a:endParaRPr lang="pt-PT"/>
        </a:p>
      </dgm:t>
    </dgm:pt>
    <dgm:pt modelId="{1C6AF740-E74A-4F21-AE23-AEB395BDDD39}" type="sibTrans" cxnId="{2A12B729-F69D-4881-B305-AEA1B8BF93B1}">
      <dgm:prSet/>
      <dgm:spPr/>
      <dgm:t>
        <a:bodyPr/>
        <a:lstStyle/>
        <a:p>
          <a:endParaRPr lang="pt-PT"/>
        </a:p>
      </dgm:t>
    </dgm:pt>
    <dgm:pt modelId="{B8891BB0-C5C2-4E04-B19E-6A6193B008DE}">
      <dgm:prSet phldrT="[Text]"/>
      <dgm:spPr>
        <a:noFill/>
      </dgm:spPr>
      <dgm:t>
        <a:bodyPr/>
        <a:lstStyle/>
        <a:p>
          <a:r>
            <a:rPr lang="pt-PT" smtClean="0"/>
            <a:t>Experimentar novos comportamentos, pensamentos e sentimentos</a:t>
          </a:r>
          <a:endParaRPr lang="pt-PT"/>
        </a:p>
      </dgm:t>
    </dgm:pt>
    <dgm:pt modelId="{BE9EF93F-1633-46DB-B725-1F02A3995DD6}" type="parTrans" cxnId="{3AFCF5A6-94FF-4799-95D3-9BB18A9583A1}">
      <dgm:prSet/>
      <dgm:spPr/>
      <dgm:t>
        <a:bodyPr/>
        <a:lstStyle/>
        <a:p>
          <a:endParaRPr lang="pt-PT"/>
        </a:p>
      </dgm:t>
    </dgm:pt>
    <dgm:pt modelId="{A2F28455-BA29-410B-BE41-11D026FBCC28}" type="sibTrans" cxnId="{3AFCF5A6-94FF-4799-95D3-9BB18A9583A1}">
      <dgm:prSet/>
      <dgm:spPr/>
      <dgm:t>
        <a:bodyPr/>
        <a:lstStyle/>
        <a:p>
          <a:endParaRPr lang="pt-PT"/>
        </a:p>
      </dgm:t>
    </dgm:pt>
    <dgm:pt modelId="{AB0F8F49-6A0A-4E2C-A8B8-DDDF676F82C3}">
      <dgm:prSet phldrT="[Text]"/>
      <dgm:spPr>
        <a:noFill/>
      </dgm:spPr>
      <dgm:t>
        <a:bodyPr/>
        <a:lstStyle/>
        <a:p>
          <a:r>
            <a:rPr lang="pt-PT" smtClean="0"/>
            <a:t>O eu ideal</a:t>
          </a:r>
          <a:endParaRPr lang="pt-PT"/>
        </a:p>
      </dgm:t>
    </dgm:pt>
    <dgm:pt modelId="{E7BCBCDD-FEF5-42D2-9446-A0CE9A1F2D47}" type="parTrans" cxnId="{F95A06DC-9D7D-4C1E-B493-7FE347D6228E}">
      <dgm:prSet/>
      <dgm:spPr/>
      <dgm:t>
        <a:bodyPr/>
        <a:lstStyle/>
        <a:p>
          <a:endParaRPr lang="pt-PT"/>
        </a:p>
      </dgm:t>
    </dgm:pt>
    <dgm:pt modelId="{86A77ABE-8B23-4A7B-A18F-7EF53EF96C4E}" type="sibTrans" cxnId="{F95A06DC-9D7D-4C1E-B493-7FE347D6228E}">
      <dgm:prSet/>
      <dgm:spPr/>
      <dgm:t>
        <a:bodyPr/>
        <a:lstStyle/>
        <a:p>
          <a:endParaRPr lang="pt-PT"/>
        </a:p>
      </dgm:t>
    </dgm:pt>
    <dgm:pt modelId="{06A680BA-5224-438F-A9C2-3130EBA9C267}">
      <dgm:prSet phldrT="[Text]"/>
      <dgm:spPr>
        <a:noFill/>
      </dgm:spPr>
      <dgm:t>
        <a:bodyPr/>
        <a:lstStyle/>
        <a:p>
          <a:r>
            <a:rPr lang="pt-PT" smtClean="0"/>
            <a:t>O eu real</a:t>
          </a:r>
          <a:endParaRPr lang="pt-PT"/>
        </a:p>
      </dgm:t>
    </dgm:pt>
    <dgm:pt modelId="{0537B2C2-B7FF-4C95-8BFC-44193AB3CAFF}" type="parTrans" cxnId="{B4308CD5-DFBD-453D-A9B1-0A253D455023}">
      <dgm:prSet/>
      <dgm:spPr/>
      <dgm:t>
        <a:bodyPr/>
        <a:lstStyle/>
        <a:p>
          <a:endParaRPr lang="pt-PT"/>
        </a:p>
      </dgm:t>
    </dgm:pt>
    <dgm:pt modelId="{58176F3E-41BB-4449-9DE7-F024C0FBA486}" type="sibTrans" cxnId="{B4308CD5-DFBD-453D-A9B1-0A253D455023}">
      <dgm:prSet/>
      <dgm:spPr/>
      <dgm:t>
        <a:bodyPr/>
        <a:lstStyle/>
        <a:p>
          <a:endParaRPr lang="pt-PT"/>
        </a:p>
      </dgm:t>
    </dgm:pt>
    <dgm:pt modelId="{93D5E853-0DCA-42C0-B6CE-32B5E6BE0B73}">
      <dgm:prSet phldrT="[Text]"/>
      <dgm:spPr>
        <a:noFill/>
      </dgm:spPr>
      <dgm:t>
        <a:bodyPr/>
        <a:lstStyle/>
        <a:p>
          <a:r>
            <a:rPr lang="pt-PT" smtClean="0"/>
            <a:t>Desenvolver relações de confiança, que apoiem a mudança e a tornem possível</a:t>
          </a:r>
          <a:endParaRPr lang="pt-PT"/>
        </a:p>
      </dgm:t>
    </dgm:pt>
    <dgm:pt modelId="{94B1966A-0EC4-43DB-8DED-07EA661C92CF}" type="parTrans" cxnId="{1F2ABE1E-B5CF-4CA1-B79B-56DAB0655D05}">
      <dgm:prSet/>
      <dgm:spPr/>
      <dgm:t>
        <a:bodyPr/>
        <a:lstStyle/>
        <a:p>
          <a:endParaRPr lang="pt-PT"/>
        </a:p>
      </dgm:t>
    </dgm:pt>
    <dgm:pt modelId="{96C9DAE1-07B8-46D7-B884-902780957F9A}" type="sibTrans" cxnId="{1F2ABE1E-B5CF-4CA1-B79B-56DAB0655D05}">
      <dgm:prSet/>
      <dgm:spPr/>
      <dgm:t>
        <a:bodyPr/>
        <a:lstStyle/>
        <a:p>
          <a:endParaRPr lang="pt-PT"/>
        </a:p>
      </dgm:t>
    </dgm:pt>
    <dgm:pt modelId="{04879305-003D-43EC-89B8-86A218DD64E0}" type="pres">
      <dgm:prSet presAssocID="{EDD69CE6-A545-4C18-A599-21334457E5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9184C0-6D53-4D73-9AF2-34B8C31FC41D}" type="pres">
      <dgm:prSet presAssocID="{7E1DD659-FBC6-4A97-8277-D42C55DD4215}" presName="root1" presStyleCnt="0"/>
      <dgm:spPr/>
    </dgm:pt>
    <dgm:pt modelId="{DCDB583F-F0DE-4B10-8ADF-88A52F1F5915}" type="pres">
      <dgm:prSet presAssocID="{7E1DD659-FBC6-4A97-8277-D42C55DD4215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960CDC5D-3292-405F-A6C5-6E2073A2D10F}" type="pres">
      <dgm:prSet presAssocID="{7E1DD659-FBC6-4A97-8277-D42C55DD4215}" presName="level2hierChild" presStyleCnt="0"/>
      <dgm:spPr/>
    </dgm:pt>
    <dgm:pt modelId="{4F26A9B1-218D-4AD2-A178-843D0645F9A0}" type="pres">
      <dgm:prSet presAssocID="{E7BCBCDD-FEF5-42D2-9446-A0CE9A1F2D47}" presName="conn2-1" presStyleLbl="parChTrans1D2" presStyleIdx="0" presStyleCnt="5"/>
      <dgm:spPr/>
      <dgm:t>
        <a:bodyPr/>
        <a:lstStyle/>
        <a:p>
          <a:endParaRPr lang="pt-PT"/>
        </a:p>
      </dgm:t>
    </dgm:pt>
    <dgm:pt modelId="{AA77D52B-83C8-44B7-B21B-ADBA5D06F086}" type="pres">
      <dgm:prSet presAssocID="{E7BCBCDD-FEF5-42D2-9446-A0CE9A1F2D47}" presName="connTx" presStyleLbl="parChTrans1D2" presStyleIdx="0" presStyleCnt="5"/>
      <dgm:spPr/>
      <dgm:t>
        <a:bodyPr/>
        <a:lstStyle/>
        <a:p>
          <a:endParaRPr lang="pt-PT"/>
        </a:p>
      </dgm:t>
    </dgm:pt>
    <dgm:pt modelId="{8352E7C2-8431-48F9-958F-6F87219D7B50}" type="pres">
      <dgm:prSet presAssocID="{AB0F8F49-6A0A-4E2C-A8B8-DDDF676F82C3}" presName="root2" presStyleCnt="0"/>
      <dgm:spPr/>
    </dgm:pt>
    <dgm:pt modelId="{A792A16F-3EB4-401B-BCF0-7265D14444C9}" type="pres">
      <dgm:prSet presAssocID="{AB0F8F49-6A0A-4E2C-A8B8-DDDF676F82C3}" presName="LevelTwoTextNode" presStyleLbl="node2" presStyleIdx="0" presStyleCnt="5" custScaleX="13345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111FCDF-61FF-4DCE-AD49-1D344AEAD230}" type="pres">
      <dgm:prSet presAssocID="{AB0F8F49-6A0A-4E2C-A8B8-DDDF676F82C3}" presName="level3hierChild" presStyleCnt="0"/>
      <dgm:spPr/>
    </dgm:pt>
    <dgm:pt modelId="{591E7D6C-1F2B-4A63-B773-216B4BD987BF}" type="pres">
      <dgm:prSet presAssocID="{0537B2C2-B7FF-4C95-8BFC-44193AB3CAFF}" presName="conn2-1" presStyleLbl="parChTrans1D2" presStyleIdx="1" presStyleCnt="5"/>
      <dgm:spPr/>
      <dgm:t>
        <a:bodyPr/>
        <a:lstStyle/>
        <a:p>
          <a:endParaRPr lang="pt-PT"/>
        </a:p>
      </dgm:t>
    </dgm:pt>
    <dgm:pt modelId="{D247B856-D45C-4459-88DA-B1F881083617}" type="pres">
      <dgm:prSet presAssocID="{0537B2C2-B7FF-4C95-8BFC-44193AB3CAFF}" presName="connTx" presStyleLbl="parChTrans1D2" presStyleIdx="1" presStyleCnt="5"/>
      <dgm:spPr/>
      <dgm:t>
        <a:bodyPr/>
        <a:lstStyle/>
        <a:p>
          <a:endParaRPr lang="pt-PT"/>
        </a:p>
      </dgm:t>
    </dgm:pt>
    <dgm:pt modelId="{94542382-5AAF-4459-B2D0-B1508B8E4155}" type="pres">
      <dgm:prSet presAssocID="{06A680BA-5224-438F-A9C2-3130EBA9C267}" presName="root2" presStyleCnt="0"/>
      <dgm:spPr/>
    </dgm:pt>
    <dgm:pt modelId="{1CF87A7A-6250-48F3-8C2E-4AC23D0AFFBC}" type="pres">
      <dgm:prSet presAssocID="{06A680BA-5224-438F-A9C2-3130EBA9C267}" presName="LevelTwoTextNode" presStyleLbl="node2" presStyleIdx="1" presStyleCnt="5" custScaleX="13345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29D6079-217B-4F00-954D-C6B7983C719D}" type="pres">
      <dgm:prSet presAssocID="{06A680BA-5224-438F-A9C2-3130EBA9C267}" presName="level3hierChild" presStyleCnt="0"/>
      <dgm:spPr/>
    </dgm:pt>
    <dgm:pt modelId="{DB5C4429-E978-4853-AB1B-EC8650FF77F4}" type="pres">
      <dgm:prSet presAssocID="{601A2A0F-E360-455B-9518-4E1F6BFF6585}" presName="root1" presStyleCnt="0"/>
      <dgm:spPr/>
    </dgm:pt>
    <dgm:pt modelId="{96ABA837-C4DE-4CD5-B889-0935032B69AF}" type="pres">
      <dgm:prSet presAssocID="{601A2A0F-E360-455B-9518-4E1F6BFF6585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A6F1B7B6-9B7F-439A-9E35-F66A2E89CAAA}" type="pres">
      <dgm:prSet presAssocID="{601A2A0F-E360-455B-9518-4E1F6BFF6585}" presName="level2hierChild" presStyleCnt="0"/>
      <dgm:spPr/>
    </dgm:pt>
    <dgm:pt modelId="{FC134B05-2D63-448C-97CF-BEE5961305C0}" type="pres">
      <dgm:prSet presAssocID="{DDC1540F-5139-4CEE-AA27-6F1B35B9A770}" presName="conn2-1" presStyleLbl="parChTrans1D2" presStyleIdx="2" presStyleCnt="5"/>
      <dgm:spPr/>
      <dgm:t>
        <a:bodyPr/>
        <a:lstStyle/>
        <a:p>
          <a:endParaRPr lang="pt-PT"/>
        </a:p>
      </dgm:t>
    </dgm:pt>
    <dgm:pt modelId="{54205800-29A7-40AF-976A-C36A612AC4EB}" type="pres">
      <dgm:prSet presAssocID="{DDC1540F-5139-4CEE-AA27-6F1B35B9A770}" presName="connTx" presStyleLbl="parChTrans1D2" presStyleIdx="2" presStyleCnt="5"/>
      <dgm:spPr/>
      <dgm:t>
        <a:bodyPr/>
        <a:lstStyle/>
        <a:p>
          <a:endParaRPr lang="pt-PT"/>
        </a:p>
      </dgm:t>
    </dgm:pt>
    <dgm:pt modelId="{D97D3FDD-8789-480D-879A-DA42FE593EF7}" type="pres">
      <dgm:prSet presAssocID="{59C38A04-CD17-41D5-8948-C5AAB9C5A34A}" presName="root2" presStyleCnt="0"/>
      <dgm:spPr/>
    </dgm:pt>
    <dgm:pt modelId="{AC7FCD05-0120-4445-8C67-52A8EC650676}" type="pres">
      <dgm:prSet presAssocID="{59C38A04-CD17-41D5-8948-C5AAB9C5A34A}" presName="LevelTwoTextNode" presStyleLbl="node2" presStyleIdx="2" presStyleCnt="5" custScaleX="13345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24A40D5-2DCD-4378-B5FE-FC49223333C7}" type="pres">
      <dgm:prSet presAssocID="{59C38A04-CD17-41D5-8948-C5AAB9C5A34A}" presName="level3hierChild" presStyleCnt="0"/>
      <dgm:spPr/>
    </dgm:pt>
    <dgm:pt modelId="{6420458D-806C-4EEE-91F0-39703B3673A0}" type="pres">
      <dgm:prSet presAssocID="{BE9EF93F-1633-46DB-B725-1F02A3995DD6}" presName="conn2-1" presStyleLbl="parChTrans1D2" presStyleIdx="3" presStyleCnt="5"/>
      <dgm:spPr/>
      <dgm:t>
        <a:bodyPr/>
        <a:lstStyle/>
        <a:p>
          <a:endParaRPr lang="pt-PT"/>
        </a:p>
      </dgm:t>
    </dgm:pt>
    <dgm:pt modelId="{12393C8B-807C-419E-9C76-C63B95A3A835}" type="pres">
      <dgm:prSet presAssocID="{BE9EF93F-1633-46DB-B725-1F02A3995DD6}" presName="connTx" presStyleLbl="parChTrans1D2" presStyleIdx="3" presStyleCnt="5"/>
      <dgm:spPr/>
      <dgm:t>
        <a:bodyPr/>
        <a:lstStyle/>
        <a:p>
          <a:endParaRPr lang="pt-PT"/>
        </a:p>
      </dgm:t>
    </dgm:pt>
    <dgm:pt modelId="{34781B13-6A29-405C-A2D1-C29C33273E9C}" type="pres">
      <dgm:prSet presAssocID="{B8891BB0-C5C2-4E04-B19E-6A6193B008DE}" presName="root2" presStyleCnt="0"/>
      <dgm:spPr/>
    </dgm:pt>
    <dgm:pt modelId="{CD7EF9CF-5FF1-4570-B483-F19E79EA4739}" type="pres">
      <dgm:prSet presAssocID="{B8891BB0-C5C2-4E04-B19E-6A6193B008DE}" presName="LevelTwoTextNode" presStyleLbl="node2" presStyleIdx="3" presStyleCnt="5" custScaleX="13345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133791E-B2F8-4A2B-A538-D5D3335A82C9}" type="pres">
      <dgm:prSet presAssocID="{B8891BB0-C5C2-4E04-B19E-6A6193B008DE}" presName="level3hierChild" presStyleCnt="0"/>
      <dgm:spPr/>
    </dgm:pt>
    <dgm:pt modelId="{23E5774F-BDB6-43EF-B219-67AFF50C8741}" type="pres">
      <dgm:prSet presAssocID="{94B1966A-0EC4-43DB-8DED-07EA661C92CF}" presName="conn2-1" presStyleLbl="parChTrans1D2" presStyleIdx="4" presStyleCnt="5"/>
      <dgm:spPr/>
      <dgm:t>
        <a:bodyPr/>
        <a:lstStyle/>
        <a:p>
          <a:endParaRPr lang="pt-PT"/>
        </a:p>
      </dgm:t>
    </dgm:pt>
    <dgm:pt modelId="{C100330E-E7CE-41B4-A67D-CDFC08F32142}" type="pres">
      <dgm:prSet presAssocID="{94B1966A-0EC4-43DB-8DED-07EA661C92CF}" presName="connTx" presStyleLbl="parChTrans1D2" presStyleIdx="4" presStyleCnt="5"/>
      <dgm:spPr/>
      <dgm:t>
        <a:bodyPr/>
        <a:lstStyle/>
        <a:p>
          <a:endParaRPr lang="pt-PT"/>
        </a:p>
      </dgm:t>
    </dgm:pt>
    <dgm:pt modelId="{DB0F049C-9DF4-4512-AB03-F59C2BF47DB6}" type="pres">
      <dgm:prSet presAssocID="{93D5E853-0DCA-42C0-B6CE-32B5E6BE0B73}" presName="root2" presStyleCnt="0"/>
      <dgm:spPr/>
    </dgm:pt>
    <dgm:pt modelId="{9217C8DA-BD40-469A-BD61-C539D87E74E9}" type="pres">
      <dgm:prSet presAssocID="{93D5E853-0DCA-42C0-B6CE-32B5E6BE0B73}" presName="LevelTwoTextNode" presStyleLbl="node2" presStyleIdx="4" presStyleCnt="5" custScaleX="13345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0715B45-968D-4CE8-874A-39FED648F5CF}" type="pres">
      <dgm:prSet presAssocID="{93D5E853-0DCA-42C0-B6CE-32B5E6BE0B73}" presName="level3hierChild" presStyleCnt="0"/>
      <dgm:spPr/>
    </dgm:pt>
  </dgm:ptLst>
  <dgm:cxnLst>
    <dgm:cxn modelId="{F0C59435-2639-4544-B18B-B46FC8A9A716}" type="presOf" srcId="{0537B2C2-B7FF-4C95-8BFC-44193AB3CAFF}" destId="{D247B856-D45C-4459-88DA-B1F881083617}" srcOrd="1" destOrd="0" presId="urn:microsoft.com/office/officeart/2005/8/layout/hierarchy2"/>
    <dgm:cxn modelId="{1F2ABE1E-B5CF-4CA1-B79B-56DAB0655D05}" srcId="{601A2A0F-E360-455B-9518-4E1F6BFF6585}" destId="{93D5E853-0DCA-42C0-B6CE-32B5E6BE0B73}" srcOrd="2" destOrd="0" parTransId="{94B1966A-0EC4-43DB-8DED-07EA661C92CF}" sibTransId="{96C9DAE1-07B8-46D7-B884-902780957F9A}"/>
    <dgm:cxn modelId="{3C66FB33-9464-4AAC-A5A8-7E39973B2C63}" type="presOf" srcId="{E7BCBCDD-FEF5-42D2-9446-A0CE9A1F2D47}" destId="{AA77D52B-83C8-44B7-B21B-ADBA5D06F086}" srcOrd="1" destOrd="0" presId="urn:microsoft.com/office/officeart/2005/8/layout/hierarchy2"/>
    <dgm:cxn modelId="{804EA4A6-87AF-4322-9429-50AD07643DE2}" type="presOf" srcId="{0537B2C2-B7FF-4C95-8BFC-44193AB3CAFF}" destId="{591E7D6C-1F2B-4A63-B773-216B4BD987BF}" srcOrd="0" destOrd="0" presId="urn:microsoft.com/office/officeart/2005/8/layout/hierarchy2"/>
    <dgm:cxn modelId="{292BC51F-158F-421D-ADFE-9ADF6E42B9F7}" type="presOf" srcId="{94B1966A-0EC4-43DB-8DED-07EA661C92CF}" destId="{23E5774F-BDB6-43EF-B219-67AFF50C8741}" srcOrd="0" destOrd="0" presId="urn:microsoft.com/office/officeart/2005/8/layout/hierarchy2"/>
    <dgm:cxn modelId="{BCA695A0-A98C-4E30-BF0C-FD5ACC6FFD6D}" type="presOf" srcId="{7E1DD659-FBC6-4A97-8277-D42C55DD4215}" destId="{DCDB583F-F0DE-4B10-8ADF-88A52F1F5915}" srcOrd="0" destOrd="0" presId="urn:microsoft.com/office/officeart/2005/8/layout/hierarchy2"/>
    <dgm:cxn modelId="{8BB43768-FA00-4EB0-92F5-496F638CC634}" type="presOf" srcId="{59C38A04-CD17-41D5-8948-C5AAB9C5A34A}" destId="{AC7FCD05-0120-4445-8C67-52A8EC650676}" srcOrd="0" destOrd="0" presId="urn:microsoft.com/office/officeart/2005/8/layout/hierarchy2"/>
    <dgm:cxn modelId="{2159BABC-780D-465B-981B-DE69BF984E4E}" type="presOf" srcId="{94B1966A-0EC4-43DB-8DED-07EA661C92CF}" destId="{C100330E-E7CE-41B4-A67D-CDFC08F32142}" srcOrd="1" destOrd="0" presId="urn:microsoft.com/office/officeart/2005/8/layout/hierarchy2"/>
    <dgm:cxn modelId="{C0F4CBC0-F4F5-4320-B7B3-D8CF4B77441B}" type="presOf" srcId="{AB0F8F49-6A0A-4E2C-A8B8-DDDF676F82C3}" destId="{A792A16F-3EB4-401B-BCF0-7265D14444C9}" srcOrd="0" destOrd="0" presId="urn:microsoft.com/office/officeart/2005/8/layout/hierarchy2"/>
    <dgm:cxn modelId="{B4308CD5-DFBD-453D-A9B1-0A253D455023}" srcId="{7E1DD659-FBC6-4A97-8277-D42C55DD4215}" destId="{06A680BA-5224-438F-A9C2-3130EBA9C267}" srcOrd="1" destOrd="0" parTransId="{0537B2C2-B7FF-4C95-8BFC-44193AB3CAFF}" sibTransId="{58176F3E-41BB-4449-9DE7-F024C0FBA486}"/>
    <dgm:cxn modelId="{9D43B702-FD28-4D56-BAE9-093780132C46}" type="presOf" srcId="{DDC1540F-5139-4CEE-AA27-6F1B35B9A770}" destId="{FC134B05-2D63-448C-97CF-BEE5961305C0}" srcOrd="0" destOrd="0" presId="urn:microsoft.com/office/officeart/2005/8/layout/hierarchy2"/>
    <dgm:cxn modelId="{582D70BD-0078-4D86-A542-EE4DBB3BD8E3}" type="presOf" srcId="{B8891BB0-C5C2-4E04-B19E-6A6193B008DE}" destId="{CD7EF9CF-5FF1-4570-B483-F19E79EA4739}" srcOrd="0" destOrd="0" presId="urn:microsoft.com/office/officeart/2005/8/layout/hierarchy2"/>
    <dgm:cxn modelId="{1B9D895E-3948-428D-8B83-9E853BAEF78A}" srcId="{EDD69CE6-A545-4C18-A599-21334457E5E7}" destId="{601A2A0F-E360-455B-9518-4E1F6BFF6585}" srcOrd="1" destOrd="0" parTransId="{164A8AA6-CB66-4008-A505-AB7350F0827C}" sibTransId="{65133696-6EC5-40AD-A347-636624CFB32B}"/>
    <dgm:cxn modelId="{99772CEE-98E2-403D-BA2D-1EA6292C9C11}" srcId="{EDD69CE6-A545-4C18-A599-21334457E5E7}" destId="{7E1DD659-FBC6-4A97-8277-D42C55DD4215}" srcOrd="0" destOrd="0" parTransId="{31BEF642-9803-4E5C-8E77-C4FEF3BE674B}" sibTransId="{87338298-7BFC-414A-B1BE-2328DD4F6D18}"/>
    <dgm:cxn modelId="{E16CA787-E33D-4C65-BD60-EDAFACAA594F}" type="presOf" srcId="{BE9EF93F-1633-46DB-B725-1F02A3995DD6}" destId="{6420458D-806C-4EEE-91F0-39703B3673A0}" srcOrd="0" destOrd="0" presId="urn:microsoft.com/office/officeart/2005/8/layout/hierarchy2"/>
    <dgm:cxn modelId="{F95A06DC-9D7D-4C1E-B493-7FE347D6228E}" srcId="{7E1DD659-FBC6-4A97-8277-D42C55DD4215}" destId="{AB0F8F49-6A0A-4E2C-A8B8-DDDF676F82C3}" srcOrd="0" destOrd="0" parTransId="{E7BCBCDD-FEF5-42D2-9446-A0CE9A1F2D47}" sibTransId="{86A77ABE-8B23-4A7B-A18F-7EF53EF96C4E}"/>
    <dgm:cxn modelId="{2A12B729-F69D-4881-B305-AEA1B8BF93B1}" srcId="{601A2A0F-E360-455B-9518-4E1F6BFF6585}" destId="{59C38A04-CD17-41D5-8948-C5AAB9C5A34A}" srcOrd="0" destOrd="0" parTransId="{DDC1540F-5139-4CEE-AA27-6F1B35B9A770}" sibTransId="{1C6AF740-E74A-4F21-AE23-AEB395BDDD39}"/>
    <dgm:cxn modelId="{38F6E878-F4DF-4A53-B788-74C03FD9178F}" type="presOf" srcId="{BE9EF93F-1633-46DB-B725-1F02A3995DD6}" destId="{12393C8B-807C-419E-9C76-C63B95A3A835}" srcOrd="1" destOrd="0" presId="urn:microsoft.com/office/officeart/2005/8/layout/hierarchy2"/>
    <dgm:cxn modelId="{3AFCF5A6-94FF-4799-95D3-9BB18A9583A1}" srcId="{601A2A0F-E360-455B-9518-4E1F6BFF6585}" destId="{B8891BB0-C5C2-4E04-B19E-6A6193B008DE}" srcOrd="1" destOrd="0" parTransId="{BE9EF93F-1633-46DB-B725-1F02A3995DD6}" sibTransId="{A2F28455-BA29-410B-BE41-11D026FBCC28}"/>
    <dgm:cxn modelId="{2A56DB96-B437-4D23-BCEB-0DA63EF4A879}" type="presOf" srcId="{E7BCBCDD-FEF5-42D2-9446-A0CE9A1F2D47}" destId="{4F26A9B1-218D-4AD2-A178-843D0645F9A0}" srcOrd="0" destOrd="0" presId="urn:microsoft.com/office/officeart/2005/8/layout/hierarchy2"/>
    <dgm:cxn modelId="{481F1FC7-EA76-418A-9701-4E9B66B5C66F}" type="presOf" srcId="{601A2A0F-E360-455B-9518-4E1F6BFF6585}" destId="{96ABA837-C4DE-4CD5-B889-0935032B69AF}" srcOrd="0" destOrd="0" presId="urn:microsoft.com/office/officeart/2005/8/layout/hierarchy2"/>
    <dgm:cxn modelId="{FBFD4722-BC32-4106-A7BF-2D0745E63739}" type="presOf" srcId="{DDC1540F-5139-4CEE-AA27-6F1B35B9A770}" destId="{54205800-29A7-40AF-976A-C36A612AC4EB}" srcOrd="1" destOrd="0" presId="urn:microsoft.com/office/officeart/2005/8/layout/hierarchy2"/>
    <dgm:cxn modelId="{9D241298-0B1E-4933-AD55-7FF212E81B52}" type="presOf" srcId="{EDD69CE6-A545-4C18-A599-21334457E5E7}" destId="{04879305-003D-43EC-89B8-86A218DD64E0}" srcOrd="0" destOrd="0" presId="urn:microsoft.com/office/officeart/2005/8/layout/hierarchy2"/>
    <dgm:cxn modelId="{23635A1B-D2C0-4F90-8F0B-F76E79880A54}" type="presOf" srcId="{06A680BA-5224-438F-A9C2-3130EBA9C267}" destId="{1CF87A7A-6250-48F3-8C2E-4AC23D0AFFBC}" srcOrd="0" destOrd="0" presId="urn:microsoft.com/office/officeart/2005/8/layout/hierarchy2"/>
    <dgm:cxn modelId="{F7D8E42D-08BB-410B-802C-6C95E8DD4AB2}" type="presOf" srcId="{93D5E853-0DCA-42C0-B6CE-32B5E6BE0B73}" destId="{9217C8DA-BD40-469A-BD61-C539D87E74E9}" srcOrd="0" destOrd="0" presId="urn:microsoft.com/office/officeart/2005/8/layout/hierarchy2"/>
    <dgm:cxn modelId="{32DFA4CE-CA3B-4A7E-B4FC-B01DEFADA94E}" type="presParOf" srcId="{04879305-003D-43EC-89B8-86A218DD64E0}" destId="{AC9184C0-6D53-4D73-9AF2-34B8C31FC41D}" srcOrd="0" destOrd="0" presId="urn:microsoft.com/office/officeart/2005/8/layout/hierarchy2"/>
    <dgm:cxn modelId="{4596096C-2553-459B-8955-0F4243944457}" type="presParOf" srcId="{AC9184C0-6D53-4D73-9AF2-34B8C31FC41D}" destId="{DCDB583F-F0DE-4B10-8ADF-88A52F1F5915}" srcOrd="0" destOrd="0" presId="urn:microsoft.com/office/officeart/2005/8/layout/hierarchy2"/>
    <dgm:cxn modelId="{B8AF963E-A846-4A4A-B2CE-FCC917A4C3CF}" type="presParOf" srcId="{AC9184C0-6D53-4D73-9AF2-34B8C31FC41D}" destId="{960CDC5D-3292-405F-A6C5-6E2073A2D10F}" srcOrd="1" destOrd="0" presId="urn:microsoft.com/office/officeart/2005/8/layout/hierarchy2"/>
    <dgm:cxn modelId="{801C7EB5-2C02-407D-AB54-7B5D71B33145}" type="presParOf" srcId="{960CDC5D-3292-405F-A6C5-6E2073A2D10F}" destId="{4F26A9B1-218D-4AD2-A178-843D0645F9A0}" srcOrd="0" destOrd="0" presId="urn:microsoft.com/office/officeart/2005/8/layout/hierarchy2"/>
    <dgm:cxn modelId="{B9C60053-3A8E-4741-9935-8281E96830A5}" type="presParOf" srcId="{4F26A9B1-218D-4AD2-A178-843D0645F9A0}" destId="{AA77D52B-83C8-44B7-B21B-ADBA5D06F086}" srcOrd="0" destOrd="0" presId="urn:microsoft.com/office/officeart/2005/8/layout/hierarchy2"/>
    <dgm:cxn modelId="{E5230C9D-9A1E-4B83-9280-4A9285B544AE}" type="presParOf" srcId="{960CDC5D-3292-405F-A6C5-6E2073A2D10F}" destId="{8352E7C2-8431-48F9-958F-6F87219D7B50}" srcOrd="1" destOrd="0" presId="urn:microsoft.com/office/officeart/2005/8/layout/hierarchy2"/>
    <dgm:cxn modelId="{6031A34D-2420-446A-8B77-BBCC56AECC0C}" type="presParOf" srcId="{8352E7C2-8431-48F9-958F-6F87219D7B50}" destId="{A792A16F-3EB4-401B-BCF0-7265D14444C9}" srcOrd="0" destOrd="0" presId="urn:microsoft.com/office/officeart/2005/8/layout/hierarchy2"/>
    <dgm:cxn modelId="{8AF5A8CB-8795-495F-AB7F-096C733E0ED3}" type="presParOf" srcId="{8352E7C2-8431-48F9-958F-6F87219D7B50}" destId="{6111FCDF-61FF-4DCE-AD49-1D344AEAD230}" srcOrd="1" destOrd="0" presId="urn:microsoft.com/office/officeart/2005/8/layout/hierarchy2"/>
    <dgm:cxn modelId="{E6CE3AF5-AFC0-4727-AE64-43DE80B170E4}" type="presParOf" srcId="{960CDC5D-3292-405F-A6C5-6E2073A2D10F}" destId="{591E7D6C-1F2B-4A63-B773-216B4BD987BF}" srcOrd="2" destOrd="0" presId="urn:microsoft.com/office/officeart/2005/8/layout/hierarchy2"/>
    <dgm:cxn modelId="{27D0F5C3-F560-42AC-ABCE-AF5E01AC2BD2}" type="presParOf" srcId="{591E7D6C-1F2B-4A63-B773-216B4BD987BF}" destId="{D247B856-D45C-4459-88DA-B1F881083617}" srcOrd="0" destOrd="0" presId="urn:microsoft.com/office/officeart/2005/8/layout/hierarchy2"/>
    <dgm:cxn modelId="{4F2643DB-591E-4977-B655-AE814D6BCFBC}" type="presParOf" srcId="{960CDC5D-3292-405F-A6C5-6E2073A2D10F}" destId="{94542382-5AAF-4459-B2D0-B1508B8E4155}" srcOrd="3" destOrd="0" presId="urn:microsoft.com/office/officeart/2005/8/layout/hierarchy2"/>
    <dgm:cxn modelId="{D3041225-6382-4D1D-8F05-1FB68CEE321A}" type="presParOf" srcId="{94542382-5AAF-4459-B2D0-B1508B8E4155}" destId="{1CF87A7A-6250-48F3-8C2E-4AC23D0AFFBC}" srcOrd="0" destOrd="0" presId="urn:microsoft.com/office/officeart/2005/8/layout/hierarchy2"/>
    <dgm:cxn modelId="{2CBF0B08-3A0E-4081-94D3-0D114533DEFC}" type="presParOf" srcId="{94542382-5AAF-4459-B2D0-B1508B8E4155}" destId="{A29D6079-217B-4F00-954D-C6B7983C719D}" srcOrd="1" destOrd="0" presId="urn:microsoft.com/office/officeart/2005/8/layout/hierarchy2"/>
    <dgm:cxn modelId="{3D390F69-F721-4D16-A614-09666198AF93}" type="presParOf" srcId="{04879305-003D-43EC-89B8-86A218DD64E0}" destId="{DB5C4429-E978-4853-AB1B-EC8650FF77F4}" srcOrd="1" destOrd="0" presId="urn:microsoft.com/office/officeart/2005/8/layout/hierarchy2"/>
    <dgm:cxn modelId="{6F82D994-43E3-4C10-BFB7-4D8BAF6F4754}" type="presParOf" srcId="{DB5C4429-E978-4853-AB1B-EC8650FF77F4}" destId="{96ABA837-C4DE-4CD5-B889-0935032B69AF}" srcOrd="0" destOrd="0" presId="urn:microsoft.com/office/officeart/2005/8/layout/hierarchy2"/>
    <dgm:cxn modelId="{EFF7240B-4E1F-44FC-AE6B-C388D0F9F4C9}" type="presParOf" srcId="{DB5C4429-E978-4853-AB1B-EC8650FF77F4}" destId="{A6F1B7B6-9B7F-439A-9E35-F66A2E89CAAA}" srcOrd="1" destOrd="0" presId="urn:microsoft.com/office/officeart/2005/8/layout/hierarchy2"/>
    <dgm:cxn modelId="{E3652A63-674A-47FD-B320-8F6AF95F2D64}" type="presParOf" srcId="{A6F1B7B6-9B7F-439A-9E35-F66A2E89CAAA}" destId="{FC134B05-2D63-448C-97CF-BEE5961305C0}" srcOrd="0" destOrd="0" presId="urn:microsoft.com/office/officeart/2005/8/layout/hierarchy2"/>
    <dgm:cxn modelId="{B7797891-549C-4ECC-BB3F-B7D6B0AAFE51}" type="presParOf" srcId="{FC134B05-2D63-448C-97CF-BEE5961305C0}" destId="{54205800-29A7-40AF-976A-C36A612AC4EB}" srcOrd="0" destOrd="0" presId="urn:microsoft.com/office/officeart/2005/8/layout/hierarchy2"/>
    <dgm:cxn modelId="{4155682A-B5E5-4E44-9BFE-D38CEBA8BD0B}" type="presParOf" srcId="{A6F1B7B6-9B7F-439A-9E35-F66A2E89CAAA}" destId="{D97D3FDD-8789-480D-879A-DA42FE593EF7}" srcOrd="1" destOrd="0" presId="urn:microsoft.com/office/officeart/2005/8/layout/hierarchy2"/>
    <dgm:cxn modelId="{2DF3DE0E-975F-41CE-9BD6-F43B374F4D64}" type="presParOf" srcId="{D97D3FDD-8789-480D-879A-DA42FE593EF7}" destId="{AC7FCD05-0120-4445-8C67-52A8EC650676}" srcOrd="0" destOrd="0" presId="urn:microsoft.com/office/officeart/2005/8/layout/hierarchy2"/>
    <dgm:cxn modelId="{3FBB9997-9CB6-4CE4-B888-B762A0F1E0CC}" type="presParOf" srcId="{D97D3FDD-8789-480D-879A-DA42FE593EF7}" destId="{C24A40D5-2DCD-4378-B5FE-FC49223333C7}" srcOrd="1" destOrd="0" presId="urn:microsoft.com/office/officeart/2005/8/layout/hierarchy2"/>
    <dgm:cxn modelId="{59E4E387-93A2-4843-9F15-58D70C131C09}" type="presParOf" srcId="{A6F1B7B6-9B7F-439A-9E35-F66A2E89CAAA}" destId="{6420458D-806C-4EEE-91F0-39703B3673A0}" srcOrd="2" destOrd="0" presId="urn:microsoft.com/office/officeart/2005/8/layout/hierarchy2"/>
    <dgm:cxn modelId="{9E2EF3BC-C090-4D15-A2AD-C0A457DC771A}" type="presParOf" srcId="{6420458D-806C-4EEE-91F0-39703B3673A0}" destId="{12393C8B-807C-419E-9C76-C63B95A3A835}" srcOrd="0" destOrd="0" presId="urn:microsoft.com/office/officeart/2005/8/layout/hierarchy2"/>
    <dgm:cxn modelId="{7054AD88-FFC4-4BCA-90F7-A3F0A26BCC73}" type="presParOf" srcId="{A6F1B7B6-9B7F-439A-9E35-F66A2E89CAAA}" destId="{34781B13-6A29-405C-A2D1-C29C33273E9C}" srcOrd="3" destOrd="0" presId="urn:microsoft.com/office/officeart/2005/8/layout/hierarchy2"/>
    <dgm:cxn modelId="{9E579340-FFF1-498E-8372-D34CC1187EA6}" type="presParOf" srcId="{34781B13-6A29-405C-A2D1-C29C33273E9C}" destId="{CD7EF9CF-5FF1-4570-B483-F19E79EA4739}" srcOrd="0" destOrd="0" presId="urn:microsoft.com/office/officeart/2005/8/layout/hierarchy2"/>
    <dgm:cxn modelId="{CECD6FB4-4373-42DC-AD99-5B0F0DCC05AC}" type="presParOf" srcId="{34781B13-6A29-405C-A2D1-C29C33273E9C}" destId="{4133791E-B2F8-4A2B-A538-D5D3335A82C9}" srcOrd="1" destOrd="0" presId="urn:microsoft.com/office/officeart/2005/8/layout/hierarchy2"/>
    <dgm:cxn modelId="{2DB6E4BE-61F0-4945-9EAE-0825F3EC6855}" type="presParOf" srcId="{A6F1B7B6-9B7F-439A-9E35-F66A2E89CAAA}" destId="{23E5774F-BDB6-43EF-B219-67AFF50C8741}" srcOrd="4" destOrd="0" presId="urn:microsoft.com/office/officeart/2005/8/layout/hierarchy2"/>
    <dgm:cxn modelId="{B417F04E-0AF6-4B4A-88C5-A3A1AE316B3B}" type="presParOf" srcId="{23E5774F-BDB6-43EF-B219-67AFF50C8741}" destId="{C100330E-E7CE-41B4-A67D-CDFC08F32142}" srcOrd="0" destOrd="0" presId="urn:microsoft.com/office/officeart/2005/8/layout/hierarchy2"/>
    <dgm:cxn modelId="{EE769A7C-3566-41CB-91FD-C0902369A6FF}" type="presParOf" srcId="{A6F1B7B6-9B7F-439A-9E35-F66A2E89CAAA}" destId="{DB0F049C-9DF4-4512-AB03-F59C2BF47DB6}" srcOrd="5" destOrd="0" presId="urn:microsoft.com/office/officeart/2005/8/layout/hierarchy2"/>
    <dgm:cxn modelId="{C20A5128-7954-49ED-9578-8EF778761FE3}" type="presParOf" srcId="{DB0F049C-9DF4-4512-AB03-F59C2BF47DB6}" destId="{9217C8DA-BD40-469A-BD61-C539D87E74E9}" srcOrd="0" destOrd="0" presId="urn:microsoft.com/office/officeart/2005/8/layout/hierarchy2"/>
    <dgm:cxn modelId="{29B41F68-6CFA-43FC-B2BD-2BE53879930A}" type="presParOf" srcId="{DB0F049C-9DF4-4512-AB03-F59C2BF47DB6}" destId="{80715B45-968D-4CE8-874A-39FED648F5CF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6FD76-AAFC-4A86-9A18-5838964FE91E}" type="doc">
      <dgm:prSet loTypeId="urn:microsoft.com/office/officeart/2005/8/layout/hList3" loCatId="list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pt-PT"/>
        </a:p>
      </dgm:t>
    </dgm:pt>
    <dgm:pt modelId="{9235E5C1-0F6C-4C97-9214-0F4E99D018E5}">
      <dgm:prSet phldrT="[Text]"/>
      <dgm:spPr>
        <a:noFill/>
      </dgm:spPr>
      <dgm:t>
        <a:bodyPr/>
        <a:lstStyle/>
        <a:p>
          <a:r>
            <a:rPr lang="pt-PT" b="1" smtClean="0"/>
            <a:t>Estilos pessoais de aprendizagem:</a:t>
          </a:r>
          <a:endParaRPr lang="pt-PT"/>
        </a:p>
      </dgm:t>
    </dgm:pt>
    <dgm:pt modelId="{3294F430-93EC-4C66-B49A-05ACF0A2856D}" type="parTrans" cxnId="{30D8E4CB-E583-47A9-80FE-1C6798B64647}">
      <dgm:prSet/>
      <dgm:spPr/>
      <dgm:t>
        <a:bodyPr/>
        <a:lstStyle/>
        <a:p>
          <a:endParaRPr lang="pt-PT"/>
        </a:p>
      </dgm:t>
    </dgm:pt>
    <dgm:pt modelId="{559B2DCF-B281-4CDD-91D5-7C39B7B11440}" type="sibTrans" cxnId="{30D8E4CB-E583-47A9-80FE-1C6798B64647}">
      <dgm:prSet/>
      <dgm:spPr/>
      <dgm:t>
        <a:bodyPr/>
        <a:lstStyle/>
        <a:p>
          <a:endParaRPr lang="pt-PT"/>
        </a:p>
      </dgm:t>
    </dgm:pt>
    <dgm:pt modelId="{74124C87-11EE-43BA-AF56-07ACF6115AEC}">
      <dgm:prSet phldrT="[Text]"/>
      <dgm:spPr>
        <a:gradFill rotWithShape="0">
          <a:gsLst>
            <a:gs pos="0">
              <a:schemeClr val="bg1">
                <a:lumMod val="85000"/>
              </a:schemeClr>
            </a:gs>
            <a:gs pos="26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PT" smtClean="0"/>
            <a:t>Experiência </a:t>
          </a:r>
          <a:endParaRPr lang="pt-PT"/>
        </a:p>
      </dgm:t>
    </dgm:pt>
    <dgm:pt modelId="{7487040B-06DD-4FCF-89C5-1E4540CCC165}" type="parTrans" cxnId="{D6C01128-5EE5-4486-91F3-C37EE22F4393}">
      <dgm:prSet/>
      <dgm:spPr/>
      <dgm:t>
        <a:bodyPr/>
        <a:lstStyle/>
        <a:p>
          <a:endParaRPr lang="pt-PT"/>
        </a:p>
      </dgm:t>
    </dgm:pt>
    <dgm:pt modelId="{1C9C8E0C-F3D2-47FC-BFD3-FEDB0E2C53F2}" type="sibTrans" cxnId="{D6C01128-5EE5-4486-91F3-C37EE22F4393}">
      <dgm:prSet/>
      <dgm:spPr/>
      <dgm:t>
        <a:bodyPr/>
        <a:lstStyle/>
        <a:p>
          <a:endParaRPr lang="pt-PT"/>
        </a:p>
      </dgm:t>
    </dgm:pt>
    <dgm:pt modelId="{F862EB21-717A-480C-80A9-BFC8A6B30414}">
      <dgm:prSet phldrT="[Text]"/>
      <dgm:spPr>
        <a:gradFill rotWithShape="0">
          <a:gsLst>
            <a:gs pos="0">
              <a:schemeClr val="bg1">
                <a:lumMod val="85000"/>
              </a:schemeClr>
            </a:gs>
            <a:gs pos="26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PT" smtClean="0"/>
            <a:t>Reflexão</a:t>
          </a:r>
          <a:endParaRPr lang="pt-PT"/>
        </a:p>
      </dgm:t>
    </dgm:pt>
    <dgm:pt modelId="{0E21E6E2-1EB6-440F-85C8-D78FEFD5F6EB}" type="parTrans" cxnId="{4FA3E031-E383-4FCA-8923-BC1B89F94162}">
      <dgm:prSet/>
      <dgm:spPr/>
      <dgm:t>
        <a:bodyPr/>
        <a:lstStyle/>
        <a:p>
          <a:endParaRPr lang="pt-PT"/>
        </a:p>
      </dgm:t>
    </dgm:pt>
    <dgm:pt modelId="{0A5E61AC-524F-46DE-80CF-AEA685F3B40D}" type="sibTrans" cxnId="{4FA3E031-E383-4FCA-8923-BC1B89F94162}">
      <dgm:prSet/>
      <dgm:spPr/>
      <dgm:t>
        <a:bodyPr/>
        <a:lstStyle/>
        <a:p>
          <a:endParaRPr lang="pt-PT"/>
        </a:p>
      </dgm:t>
    </dgm:pt>
    <dgm:pt modelId="{95F92746-82A8-4D15-AEBB-1574A44F8AA3}">
      <dgm:prSet phldrT="[Text]"/>
      <dgm:spPr>
        <a:gradFill rotWithShape="0">
          <a:gsLst>
            <a:gs pos="0">
              <a:schemeClr val="bg1">
                <a:lumMod val="85000"/>
              </a:schemeClr>
            </a:gs>
            <a:gs pos="26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PT" smtClean="0"/>
            <a:t>Compreensão Teórica</a:t>
          </a:r>
          <a:endParaRPr lang="pt-PT"/>
        </a:p>
      </dgm:t>
    </dgm:pt>
    <dgm:pt modelId="{9A5FD3C8-4BDD-4FDB-B5D1-3A8CFFF286E6}" type="parTrans" cxnId="{E0C3816F-6459-4F61-A1FD-5189B5FBFA64}">
      <dgm:prSet/>
      <dgm:spPr/>
      <dgm:t>
        <a:bodyPr/>
        <a:lstStyle/>
        <a:p>
          <a:endParaRPr lang="pt-PT"/>
        </a:p>
      </dgm:t>
    </dgm:pt>
    <dgm:pt modelId="{FA04EC4C-6279-4444-BB4D-66BEA51792D1}" type="sibTrans" cxnId="{E0C3816F-6459-4F61-A1FD-5189B5FBFA64}">
      <dgm:prSet/>
      <dgm:spPr/>
      <dgm:t>
        <a:bodyPr/>
        <a:lstStyle/>
        <a:p>
          <a:endParaRPr lang="pt-PT"/>
        </a:p>
      </dgm:t>
    </dgm:pt>
    <dgm:pt modelId="{4CE7725F-6AD8-4A07-82C5-0429688CEC00}">
      <dgm:prSet phldrT="[Text]"/>
      <dgm:spPr>
        <a:gradFill rotWithShape="0">
          <a:gsLst>
            <a:gs pos="0">
              <a:schemeClr val="bg1">
                <a:lumMod val="85000"/>
              </a:schemeClr>
            </a:gs>
            <a:gs pos="26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PT" smtClean="0"/>
            <a:t>“Errar e Corrigir”</a:t>
          </a:r>
          <a:endParaRPr lang="pt-PT"/>
        </a:p>
      </dgm:t>
    </dgm:pt>
    <dgm:pt modelId="{C883681D-C037-4D04-A2D9-4E7F9003C5A1}" type="parTrans" cxnId="{5AA71270-E009-42BF-9EF1-9E9B79E5CAEF}">
      <dgm:prSet/>
      <dgm:spPr/>
      <dgm:t>
        <a:bodyPr/>
        <a:lstStyle/>
        <a:p>
          <a:endParaRPr lang="pt-PT"/>
        </a:p>
      </dgm:t>
    </dgm:pt>
    <dgm:pt modelId="{47DEA603-8D0F-450E-B6E9-A0CFD97CB822}" type="sibTrans" cxnId="{5AA71270-E009-42BF-9EF1-9E9B79E5CAEF}">
      <dgm:prSet/>
      <dgm:spPr/>
      <dgm:t>
        <a:bodyPr/>
        <a:lstStyle/>
        <a:p>
          <a:endParaRPr lang="pt-PT"/>
        </a:p>
      </dgm:t>
    </dgm:pt>
    <dgm:pt modelId="{88F9CCEB-8EEA-4570-AE8E-5DEACE135764}" type="pres">
      <dgm:prSet presAssocID="{E606FD76-AAFC-4A86-9A18-5838964FE9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94646BB-9D3F-4330-9132-515D964FF17D}" type="pres">
      <dgm:prSet presAssocID="{9235E5C1-0F6C-4C97-9214-0F4E99D018E5}" presName="roof" presStyleLbl="dkBgShp" presStyleIdx="0" presStyleCnt="2"/>
      <dgm:spPr/>
      <dgm:t>
        <a:bodyPr/>
        <a:lstStyle/>
        <a:p>
          <a:endParaRPr lang="pt-PT"/>
        </a:p>
      </dgm:t>
    </dgm:pt>
    <dgm:pt modelId="{D0E8F345-B129-40C3-9966-37831930CC64}" type="pres">
      <dgm:prSet presAssocID="{9235E5C1-0F6C-4C97-9214-0F4E99D018E5}" presName="pillars" presStyleCnt="0"/>
      <dgm:spPr/>
    </dgm:pt>
    <dgm:pt modelId="{9391349F-52AA-40CC-8126-A1CB20BC0C72}" type="pres">
      <dgm:prSet presAssocID="{9235E5C1-0F6C-4C97-9214-0F4E99D018E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53DB0CE-6D89-4E9A-A63D-AC8C48861620}" type="pres">
      <dgm:prSet presAssocID="{F862EB21-717A-480C-80A9-BFC8A6B30414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23296A-49AE-49C3-8F59-F835F0BA85AB}" type="pres">
      <dgm:prSet presAssocID="{95F92746-82A8-4D15-AEBB-1574A44F8AA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31300C4-577B-4E7A-BE92-8AF9215B6087}" type="pres">
      <dgm:prSet presAssocID="{4CE7725F-6AD8-4A07-82C5-0429688CEC0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88F3301-CB65-4C0B-8DA6-669E90C5B174}" type="pres">
      <dgm:prSet presAssocID="{9235E5C1-0F6C-4C97-9214-0F4E99D018E5}" presName="base" presStyleLbl="dkBgShp" presStyleIdx="1" presStyleCnt="2"/>
      <dgm:spPr>
        <a:noFill/>
      </dgm:spPr>
    </dgm:pt>
  </dgm:ptLst>
  <dgm:cxnLst>
    <dgm:cxn modelId="{D34FDD82-C32D-4DB7-B2DB-F1238849696D}" type="presOf" srcId="{F862EB21-717A-480C-80A9-BFC8A6B30414}" destId="{F53DB0CE-6D89-4E9A-A63D-AC8C48861620}" srcOrd="0" destOrd="0" presId="urn:microsoft.com/office/officeart/2005/8/layout/hList3"/>
    <dgm:cxn modelId="{5AA71270-E009-42BF-9EF1-9E9B79E5CAEF}" srcId="{9235E5C1-0F6C-4C97-9214-0F4E99D018E5}" destId="{4CE7725F-6AD8-4A07-82C5-0429688CEC00}" srcOrd="3" destOrd="0" parTransId="{C883681D-C037-4D04-A2D9-4E7F9003C5A1}" sibTransId="{47DEA603-8D0F-450E-B6E9-A0CFD97CB822}"/>
    <dgm:cxn modelId="{D6C01128-5EE5-4486-91F3-C37EE22F4393}" srcId="{9235E5C1-0F6C-4C97-9214-0F4E99D018E5}" destId="{74124C87-11EE-43BA-AF56-07ACF6115AEC}" srcOrd="0" destOrd="0" parTransId="{7487040B-06DD-4FCF-89C5-1E4540CCC165}" sibTransId="{1C9C8E0C-F3D2-47FC-BFD3-FEDB0E2C53F2}"/>
    <dgm:cxn modelId="{30D8E4CB-E583-47A9-80FE-1C6798B64647}" srcId="{E606FD76-AAFC-4A86-9A18-5838964FE91E}" destId="{9235E5C1-0F6C-4C97-9214-0F4E99D018E5}" srcOrd="0" destOrd="0" parTransId="{3294F430-93EC-4C66-B49A-05ACF0A2856D}" sibTransId="{559B2DCF-B281-4CDD-91D5-7C39B7B11440}"/>
    <dgm:cxn modelId="{ACAA9176-7511-461E-8343-0ABEE0B0E4A0}" type="presOf" srcId="{9235E5C1-0F6C-4C97-9214-0F4E99D018E5}" destId="{B94646BB-9D3F-4330-9132-515D964FF17D}" srcOrd="0" destOrd="0" presId="urn:microsoft.com/office/officeart/2005/8/layout/hList3"/>
    <dgm:cxn modelId="{184B4AEE-CD5B-47EB-8BA3-1792E0DE8BE1}" type="presOf" srcId="{4CE7725F-6AD8-4A07-82C5-0429688CEC00}" destId="{B31300C4-577B-4E7A-BE92-8AF9215B6087}" srcOrd="0" destOrd="0" presId="urn:microsoft.com/office/officeart/2005/8/layout/hList3"/>
    <dgm:cxn modelId="{43DBB3E5-BB09-4ED9-A212-C27FA2AD521D}" type="presOf" srcId="{E606FD76-AAFC-4A86-9A18-5838964FE91E}" destId="{88F9CCEB-8EEA-4570-AE8E-5DEACE135764}" srcOrd="0" destOrd="0" presId="urn:microsoft.com/office/officeart/2005/8/layout/hList3"/>
    <dgm:cxn modelId="{C80041F1-3D90-4705-9DCE-3E9087816E15}" type="presOf" srcId="{74124C87-11EE-43BA-AF56-07ACF6115AEC}" destId="{9391349F-52AA-40CC-8126-A1CB20BC0C72}" srcOrd="0" destOrd="0" presId="urn:microsoft.com/office/officeart/2005/8/layout/hList3"/>
    <dgm:cxn modelId="{18B52EC9-8338-4E47-AB8E-A30E2CE5234A}" type="presOf" srcId="{95F92746-82A8-4D15-AEBB-1574A44F8AA3}" destId="{AA23296A-49AE-49C3-8F59-F835F0BA85AB}" srcOrd="0" destOrd="0" presId="urn:microsoft.com/office/officeart/2005/8/layout/hList3"/>
    <dgm:cxn modelId="{4FA3E031-E383-4FCA-8923-BC1B89F94162}" srcId="{9235E5C1-0F6C-4C97-9214-0F4E99D018E5}" destId="{F862EB21-717A-480C-80A9-BFC8A6B30414}" srcOrd="1" destOrd="0" parTransId="{0E21E6E2-1EB6-440F-85C8-D78FEFD5F6EB}" sibTransId="{0A5E61AC-524F-46DE-80CF-AEA685F3B40D}"/>
    <dgm:cxn modelId="{E0C3816F-6459-4F61-A1FD-5189B5FBFA64}" srcId="{9235E5C1-0F6C-4C97-9214-0F4E99D018E5}" destId="{95F92746-82A8-4D15-AEBB-1574A44F8AA3}" srcOrd="2" destOrd="0" parTransId="{9A5FD3C8-4BDD-4FDB-B5D1-3A8CFFF286E6}" sibTransId="{FA04EC4C-6279-4444-BB4D-66BEA51792D1}"/>
    <dgm:cxn modelId="{C008A609-CE2C-4B6F-B001-3453307AAC14}" type="presParOf" srcId="{88F9CCEB-8EEA-4570-AE8E-5DEACE135764}" destId="{B94646BB-9D3F-4330-9132-515D964FF17D}" srcOrd="0" destOrd="0" presId="urn:microsoft.com/office/officeart/2005/8/layout/hList3"/>
    <dgm:cxn modelId="{FDE1C8B2-0C64-4009-B7C4-EDBB1A8AB676}" type="presParOf" srcId="{88F9CCEB-8EEA-4570-AE8E-5DEACE135764}" destId="{D0E8F345-B129-40C3-9966-37831930CC64}" srcOrd="1" destOrd="0" presId="urn:microsoft.com/office/officeart/2005/8/layout/hList3"/>
    <dgm:cxn modelId="{86478D06-BE70-458E-869A-3AE2CCC42E19}" type="presParOf" srcId="{D0E8F345-B129-40C3-9966-37831930CC64}" destId="{9391349F-52AA-40CC-8126-A1CB20BC0C72}" srcOrd="0" destOrd="0" presId="urn:microsoft.com/office/officeart/2005/8/layout/hList3"/>
    <dgm:cxn modelId="{1457B8F9-0DBB-4CFE-892E-A13B3242B746}" type="presParOf" srcId="{D0E8F345-B129-40C3-9966-37831930CC64}" destId="{F53DB0CE-6D89-4E9A-A63D-AC8C48861620}" srcOrd="1" destOrd="0" presId="urn:microsoft.com/office/officeart/2005/8/layout/hList3"/>
    <dgm:cxn modelId="{52EBD8F9-2C5C-4261-88D1-BADDF655FD82}" type="presParOf" srcId="{D0E8F345-B129-40C3-9966-37831930CC64}" destId="{AA23296A-49AE-49C3-8F59-F835F0BA85AB}" srcOrd="2" destOrd="0" presId="urn:microsoft.com/office/officeart/2005/8/layout/hList3"/>
    <dgm:cxn modelId="{D20A8C3F-5858-4AAB-97DF-C6BAE37E1526}" type="presParOf" srcId="{D0E8F345-B129-40C3-9966-37831930CC64}" destId="{B31300C4-577B-4E7A-BE92-8AF9215B6087}" srcOrd="3" destOrd="0" presId="urn:microsoft.com/office/officeart/2005/8/layout/hList3"/>
    <dgm:cxn modelId="{FDD300CB-EF70-4C2E-89C2-B909F350EC6D}" type="presParOf" srcId="{88F9CCEB-8EEA-4570-AE8E-5DEACE135764}" destId="{788F3301-CB65-4C0B-8DA6-669E90C5B17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FA567-2B8A-438D-8566-4FEF9C194315}" type="doc">
      <dgm:prSet loTypeId="urn:microsoft.com/office/officeart/2008/layout/PictureAccentList" loCatId="list" qsTypeId="urn:microsoft.com/office/officeart/2005/8/quickstyle/simple4" qsCatId="simple" csTypeId="urn:microsoft.com/office/officeart/2005/8/colors/colorful1#1" csCatId="colorful" phldr="1"/>
      <dgm:spPr/>
    </dgm:pt>
    <dgm:pt modelId="{75830734-FF09-4118-A26E-9D7A0D1209AB}">
      <dgm:prSet phldrT="[Text]" custT="1"/>
      <dgm:spPr>
        <a:noFill/>
      </dgm:spPr>
      <dgm:t>
        <a:bodyPr/>
        <a:lstStyle/>
        <a:p>
          <a:endParaRPr lang="pt-PT" sz="2000" b="1"/>
        </a:p>
      </dgm:t>
    </dgm:pt>
    <dgm:pt modelId="{011F8372-83A2-4B1F-85DB-3B25F71F5936}" type="parTrans" cxnId="{A9737DA4-694E-4C8B-9298-BC2C815E9F6F}">
      <dgm:prSet/>
      <dgm:spPr/>
      <dgm:t>
        <a:bodyPr/>
        <a:lstStyle/>
        <a:p>
          <a:endParaRPr lang="pt-PT"/>
        </a:p>
      </dgm:t>
    </dgm:pt>
    <dgm:pt modelId="{7748F238-037B-4443-87C8-FB81AA3CAB6B}" type="sibTrans" cxnId="{A9737DA4-694E-4C8B-9298-BC2C815E9F6F}">
      <dgm:prSet/>
      <dgm:spPr/>
      <dgm:t>
        <a:bodyPr/>
        <a:lstStyle/>
        <a:p>
          <a:endParaRPr lang="pt-PT"/>
        </a:p>
      </dgm:t>
    </dgm:pt>
    <dgm:pt modelId="{B899D2EB-9152-4E16-9210-4C7C16D16ADE}">
      <dgm:prSet phldrT="[Text]"/>
      <dgm:spPr>
        <a:ln>
          <a:noFill/>
        </a:ln>
      </dgm:spPr>
      <dgm:t>
        <a:bodyPr/>
        <a:lstStyle/>
        <a:p>
          <a:r>
            <a:rPr lang="pt-PT" smtClean="0"/>
            <a:t>Deve-se tomar consciência dos maus hábitos</a:t>
          </a:r>
          <a:endParaRPr lang="pt-PT"/>
        </a:p>
      </dgm:t>
    </dgm:pt>
    <dgm:pt modelId="{33EE6D40-3BFD-4832-AB64-73FF13A16EA2}" type="parTrans" cxnId="{6E45BC21-DD60-4BEB-A185-C44DF49876A1}">
      <dgm:prSet/>
      <dgm:spPr/>
      <dgm:t>
        <a:bodyPr/>
        <a:lstStyle/>
        <a:p>
          <a:endParaRPr lang="pt-PT"/>
        </a:p>
      </dgm:t>
    </dgm:pt>
    <dgm:pt modelId="{04AF2507-812A-49FD-B4DB-72C6A91A9DC1}" type="sibTrans" cxnId="{6E45BC21-DD60-4BEB-A185-C44DF49876A1}">
      <dgm:prSet/>
      <dgm:spPr/>
      <dgm:t>
        <a:bodyPr/>
        <a:lstStyle/>
        <a:p>
          <a:endParaRPr lang="pt-PT"/>
        </a:p>
      </dgm:t>
    </dgm:pt>
    <dgm:pt modelId="{B17B69BF-E6A7-466D-8E49-4C147E877307}">
      <dgm:prSet phldrT="[Text]"/>
      <dgm:spPr>
        <a:ln>
          <a:noFill/>
        </a:ln>
      </dgm:spPr>
      <dgm:t>
        <a:bodyPr/>
        <a:lstStyle/>
        <a:p>
          <a:r>
            <a:rPr lang="pt-PT" smtClean="0"/>
            <a:t>Treinar atitudes melhores</a:t>
          </a:r>
          <a:endParaRPr lang="pt-PT"/>
        </a:p>
      </dgm:t>
    </dgm:pt>
    <dgm:pt modelId="{36FDB1A6-1ABF-4FD4-B6E3-F9D201ECC849}" type="parTrans" cxnId="{D720C60B-A658-4284-85C9-8BEB3545367E}">
      <dgm:prSet/>
      <dgm:spPr/>
      <dgm:t>
        <a:bodyPr/>
        <a:lstStyle/>
        <a:p>
          <a:endParaRPr lang="pt-PT"/>
        </a:p>
      </dgm:t>
    </dgm:pt>
    <dgm:pt modelId="{B4433847-A410-4FA1-917D-BA89660B5D8F}" type="sibTrans" cxnId="{D720C60B-A658-4284-85C9-8BEB3545367E}">
      <dgm:prSet/>
      <dgm:spPr/>
      <dgm:t>
        <a:bodyPr/>
        <a:lstStyle/>
        <a:p>
          <a:endParaRPr lang="pt-PT"/>
        </a:p>
      </dgm:t>
    </dgm:pt>
    <dgm:pt modelId="{301BC790-366A-4462-A508-DC65E654E0CC}">
      <dgm:prSet phldrT="[Text]"/>
      <dgm:spPr>
        <a:ln>
          <a:noFill/>
        </a:ln>
      </dgm:spPr>
      <dgm:t>
        <a:bodyPr/>
        <a:lstStyle/>
        <a:p>
          <a:r>
            <a:rPr lang="pt-PT" smtClean="0"/>
            <a:t>Aproveitar todas as oportunidades para praticar o novo comportamento;</a:t>
          </a:r>
          <a:endParaRPr lang="pt-PT"/>
        </a:p>
      </dgm:t>
    </dgm:pt>
    <dgm:pt modelId="{48AD668D-F4CC-4D6A-A7FC-46103A2FB5A2}" type="parTrans" cxnId="{D8EA0901-4340-437B-8115-B73D7D7B8EF4}">
      <dgm:prSet/>
      <dgm:spPr/>
      <dgm:t>
        <a:bodyPr/>
        <a:lstStyle/>
        <a:p>
          <a:endParaRPr lang="pt-PT"/>
        </a:p>
      </dgm:t>
    </dgm:pt>
    <dgm:pt modelId="{DF82D733-953B-451F-AB17-4439616BB656}" type="sibTrans" cxnId="{D8EA0901-4340-437B-8115-B73D7D7B8EF4}">
      <dgm:prSet/>
      <dgm:spPr/>
      <dgm:t>
        <a:bodyPr/>
        <a:lstStyle/>
        <a:p>
          <a:endParaRPr lang="pt-PT"/>
        </a:p>
      </dgm:t>
    </dgm:pt>
    <dgm:pt modelId="{1D3D9BCC-F72D-4512-915D-7D9B0E40DC06}" type="pres">
      <dgm:prSet presAssocID="{72FFA567-2B8A-438D-8566-4FEF9C19431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681344A5-D682-48A0-90DB-1A424AF5C968}" type="pres">
      <dgm:prSet presAssocID="{75830734-FF09-4118-A26E-9D7A0D1209AB}" presName="root" presStyleCnt="0">
        <dgm:presLayoutVars>
          <dgm:chMax/>
          <dgm:chPref val="4"/>
        </dgm:presLayoutVars>
      </dgm:prSet>
      <dgm:spPr/>
    </dgm:pt>
    <dgm:pt modelId="{BD5D93B4-883A-4BB3-8060-877F3A20F783}" type="pres">
      <dgm:prSet presAssocID="{75830734-FF09-4118-A26E-9D7A0D1209AB}" presName="rootComposite" presStyleCnt="0">
        <dgm:presLayoutVars/>
      </dgm:prSet>
      <dgm:spPr/>
    </dgm:pt>
    <dgm:pt modelId="{85795940-5A83-4555-8510-6D0822D44452}" type="pres">
      <dgm:prSet presAssocID="{75830734-FF09-4118-A26E-9D7A0D1209AB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pt-PT"/>
        </a:p>
      </dgm:t>
    </dgm:pt>
    <dgm:pt modelId="{84EA80F2-3A84-4650-A165-27919F3502FE}" type="pres">
      <dgm:prSet presAssocID="{75830734-FF09-4118-A26E-9D7A0D1209AB}" presName="childShape" presStyleCnt="0">
        <dgm:presLayoutVars>
          <dgm:chMax val="0"/>
          <dgm:chPref val="0"/>
        </dgm:presLayoutVars>
      </dgm:prSet>
      <dgm:spPr/>
    </dgm:pt>
    <dgm:pt modelId="{D818B77E-3209-4891-B8CB-FC358F23625E}" type="pres">
      <dgm:prSet presAssocID="{B899D2EB-9152-4E16-9210-4C7C16D16ADE}" presName="childComposite" presStyleCnt="0">
        <dgm:presLayoutVars>
          <dgm:chMax val="0"/>
          <dgm:chPref val="0"/>
        </dgm:presLayoutVars>
      </dgm:prSet>
      <dgm:spPr/>
    </dgm:pt>
    <dgm:pt modelId="{B1540769-6F97-410E-A9B4-D8C71FFBB2E6}" type="pres">
      <dgm:prSet presAssocID="{B899D2EB-9152-4E16-9210-4C7C16D16ADE}" presName="Image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A3F298AE-2ABD-4B78-A420-94312CFF55AA}" type="pres">
      <dgm:prSet presAssocID="{B899D2EB-9152-4E16-9210-4C7C16D16ADE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484F72B-53B2-48ED-8FCA-CE116494F261}" type="pres">
      <dgm:prSet presAssocID="{B17B69BF-E6A7-466D-8E49-4C147E877307}" presName="childComposite" presStyleCnt="0">
        <dgm:presLayoutVars>
          <dgm:chMax val="0"/>
          <dgm:chPref val="0"/>
        </dgm:presLayoutVars>
      </dgm:prSet>
      <dgm:spPr/>
    </dgm:pt>
    <dgm:pt modelId="{752D3D99-137F-4CEC-9C8B-D12927708B60}" type="pres">
      <dgm:prSet presAssocID="{B17B69BF-E6A7-466D-8E49-4C147E877307}" presName="Image" presStyleLbl="nod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01BC959-97A8-4D6F-AA40-DF7AF185ACB9}" type="pres">
      <dgm:prSet presAssocID="{B17B69BF-E6A7-466D-8E49-4C147E877307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7382309-8AE9-49C4-914F-C1D7F4CD7C76}" type="pres">
      <dgm:prSet presAssocID="{301BC790-366A-4462-A508-DC65E654E0CC}" presName="childComposite" presStyleCnt="0">
        <dgm:presLayoutVars>
          <dgm:chMax val="0"/>
          <dgm:chPref val="0"/>
        </dgm:presLayoutVars>
      </dgm:prSet>
      <dgm:spPr/>
    </dgm:pt>
    <dgm:pt modelId="{ED02AC5D-1786-4917-9884-72B3B8143306}" type="pres">
      <dgm:prSet presAssocID="{301BC790-366A-4462-A508-DC65E654E0CC}" presName="Image" presStyleLbl="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B6BD7CFA-1F71-42B3-886E-5D8C84087067}" type="pres">
      <dgm:prSet presAssocID="{301BC790-366A-4462-A508-DC65E654E0CC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E45BC21-DD60-4BEB-A185-C44DF49876A1}" srcId="{75830734-FF09-4118-A26E-9D7A0D1209AB}" destId="{B899D2EB-9152-4E16-9210-4C7C16D16ADE}" srcOrd="0" destOrd="0" parTransId="{33EE6D40-3BFD-4832-AB64-73FF13A16EA2}" sibTransId="{04AF2507-812A-49FD-B4DB-72C6A91A9DC1}"/>
    <dgm:cxn modelId="{D720C60B-A658-4284-85C9-8BEB3545367E}" srcId="{75830734-FF09-4118-A26E-9D7A0D1209AB}" destId="{B17B69BF-E6A7-466D-8E49-4C147E877307}" srcOrd="1" destOrd="0" parTransId="{36FDB1A6-1ABF-4FD4-B6E3-F9D201ECC849}" sibTransId="{B4433847-A410-4FA1-917D-BA89660B5D8F}"/>
    <dgm:cxn modelId="{7523F578-B622-4337-A399-1EF22EA42365}" type="presOf" srcId="{301BC790-366A-4462-A508-DC65E654E0CC}" destId="{B6BD7CFA-1F71-42B3-886E-5D8C84087067}" srcOrd="0" destOrd="0" presId="urn:microsoft.com/office/officeart/2008/layout/PictureAccentList"/>
    <dgm:cxn modelId="{19D9B607-A5F2-4FC4-B2B7-A1E3E579889F}" type="presOf" srcId="{B17B69BF-E6A7-466D-8E49-4C147E877307}" destId="{801BC959-97A8-4D6F-AA40-DF7AF185ACB9}" srcOrd="0" destOrd="0" presId="urn:microsoft.com/office/officeart/2008/layout/PictureAccentList"/>
    <dgm:cxn modelId="{D8EA0901-4340-437B-8115-B73D7D7B8EF4}" srcId="{75830734-FF09-4118-A26E-9D7A0D1209AB}" destId="{301BC790-366A-4462-A508-DC65E654E0CC}" srcOrd="2" destOrd="0" parTransId="{48AD668D-F4CC-4D6A-A7FC-46103A2FB5A2}" sibTransId="{DF82D733-953B-451F-AB17-4439616BB656}"/>
    <dgm:cxn modelId="{866437F9-D081-48EE-A83D-3F94775ABEEB}" type="presOf" srcId="{B899D2EB-9152-4E16-9210-4C7C16D16ADE}" destId="{A3F298AE-2ABD-4B78-A420-94312CFF55AA}" srcOrd="0" destOrd="0" presId="urn:microsoft.com/office/officeart/2008/layout/PictureAccentList"/>
    <dgm:cxn modelId="{B209F364-FE9F-4DD1-97BB-4BE9FF624941}" type="presOf" srcId="{75830734-FF09-4118-A26E-9D7A0D1209AB}" destId="{85795940-5A83-4555-8510-6D0822D44452}" srcOrd="0" destOrd="0" presId="urn:microsoft.com/office/officeart/2008/layout/PictureAccentList"/>
    <dgm:cxn modelId="{32726422-C230-4130-9D9A-0013753E6ACE}" type="presOf" srcId="{72FFA567-2B8A-438D-8566-4FEF9C194315}" destId="{1D3D9BCC-F72D-4512-915D-7D9B0E40DC06}" srcOrd="0" destOrd="0" presId="urn:microsoft.com/office/officeart/2008/layout/PictureAccentList"/>
    <dgm:cxn modelId="{A9737DA4-694E-4C8B-9298-BC2C815E9F6F}" srcId="{72FFA567-2B8A-438D-8566-4FEF9C194315}" destId="{75830734-FF09-4118-A26E-9D7A0D1209AB}" srcOrd="0" destOrd="0" parTransId="{011F8372-83A2-4B1F-85DB-3B25F71F5936}" sibTransId="{7748F238-037B-4443-87C8-FB81AA3CAB6B}"/>
    <dgm:cxn modelId="{80B65694-EC53-4821-80CE-903197FF46AD}" type="presParOf" srcId="{1D3D9BCC-F72D-4512-915D-7D9B0E40DC06}" destId="{681344A5-D682-48A0-90DB-1A424AF5C968}" srcOrd="0" destOrd="0" presId="urn:microsoft.com/office/officeart/2008/layout/PictureAccentList"/>
    <dgm:cxn modelId="{E48B8A20-D2E6-46DC-8DFC-65057EB8103C}" type="presParOf" srcId="{681344A5-D682-48A0-90DB-1A424AF5C968}" destId="{BD5D93B4-883A-4BB3-8060-877F3A20F783}" srcOrd="0" destOrd="0" presId="urn:microsoft.com/office/officeart/2008/layout/PictureAccentList"/>
    <dgm:cxn modelId="{CE323C79-5AA5-4B47-BF57-4B6B386D71EC}" type="presParOf" srcId="{BD5D93B4-883A-4BB3-8060-877F3A20F783}" destId="{85795940-5A83-4555-8510-6D0822D44452}" srcOrd="0" destOrd="0" presId="urn:microsoft.com/office/officeart/2008/layout/PictureAccentList"/>
    <dgm:cxn modelId="{98043FC0-47BE-42E9-8FF3-18CF510F080E}" type="presParOf" srcId="{681344A5-D682-48A0-90DB-1A424AF5C968}" destId="{84EA80F2-3A84-4650-A165-27919F3502FE}" srcOrd="1" destOrd="0" presId="urn:microsoft.com/office/officeart/2008/layout/PictureAccentList"/>
    <dgm:cxn modelId="{B6188E01-A0D3-4AD5-8E15-49B47D17D2F0}" type="presParOf" srcId="{84EA80F2-3A84-4650-A165-27919F3502FE}" destId="{D818B77E-3209-4891-B8CB-FC358F23625E}" srcOrd="0" destOrd="0" presId="urn:microsoft.com/office/officeart/2008/layout/PictureAccentList"/>
    <dgm:cxn modelId="{279082AE-7010-458B-8466-81FA99313841}" type="presParOf" srcId="{D818B77E-3209-4891-B8CB-FC358F23625E}" destId="{B1540769-6F97-410E-A9B4-D8C71FFBB2E6}" srcOrd="0" destOrd="0" presId="urn:microsoft.com/office/officeart/2008/layout/PictureAccentList"/>
    <dgm:cxn modelId="{5DD6609A-AB6F-4C1D-9855-DF4C01317042}" type="presParOf" srcId="{D818B77E-3209-4891-B8CB-FC358F23625E}" destId="{A3F298AE-2ABD-4B78-A420-94312CFF55AA}" srcOrd="1" destOrd="0" presId="urn:microsoft.com/office/officeart/2008/layout/PictureAccentList"/>
    <dgm:cxn modelId="{43B8548E-6220-45F7-8F4A-410F88DF2E15}" type="presParOf" srcId="{84EA80F2-3A84-4650-A165-27919F3502FE}" destId="{5484F72B-53B2-48ED-8FCA-CE116494F261}" srcOrd="1" destOrd="0" presId="urn:microsoft.com/office/officeart/2008/layout/PictureAccentList"/>
    <dgm:cxn modelId="{7278308F-97F8-4FA4-939E-23931054C11D}" type="presParOf" srcId="{5484F72B-53B2-48ED-8FCA-CE116494F261}" destId="{752D3D99-137F-4CEC-9C8B-D12927708B60}" srcOrd="0" destOrd="0" presId="urn:microsoft.com/office/officeart/2008/layout/PictureAccentList"/>
    <dgm:cxn modelId="{5EFB9593-701A-43FA-B7AF-35B8D88A15ED}" type="presParOf" srcId="{5484F72B-53B2-48ED-8FCA-CE116494F261}" destId="{801BC959-97A8-4D6F-AA40-DF7AF185ACB9}" srcOrd="1" destOrd="0" presId="urn:microsoft.com/office/officeart/2008/layout/PictureAccentList"/>
    <dgm:cxn modelId="{E3118166-9BA0-4708-A12C-E56EB688B241}" type="presParOf" srcId="{84EA80F2-3A84-4650-A165-27919F3502FE}" destId="{F7382309-8AE9-49C4-914F-C1D7F4CD7C76}" srcOrd="2" destOrd="0" presId="urn:microsoft.com/office/officeart/2008/layout/PictureAccentList"/>
    <dgm:cxn modelId="{2D082205-7566-4DDF-83C5-C71B0DE8F014}" type="presParOf" srcId="{F7382309-8AE9-49C4-914F-C1D7F4CD7C76}" destId="{ED02AC5D-1786-4917-9884-72B3B8143306}" srcOrd="0" destOrd="0" presId="urn:microsoft.com/office/officeart/2008/layout/PictureAccentList"/>
    <dgm:cxn modelId="{2624BB29-0C00-49D0-A4CF-3CC036ABC5EB}" type="presParOf" srcId="{F7382309-8AE9-49C4-914F-C1D7F4CD7C76}" destId="{B6BD7CFA-1F71-42B3-886E-5D8C84087067}" srcOrd="1" destOrd="0" presId="urn:microsoft.com/office/officeart/2008/layout/Picture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E4420-0798-4225-A178-A03DFF0C32C8}" type="doc">
      <dgm:prSet loTypeId="urn:microsoft.com/office/officeart/2011/layout/RadialPictureList" loCatId="pictur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75173A79-94BE-4CDA-8D7E-0CC2FFD174FF}">
      <dgm:prSet phldrT="[Text]"/>
      <dgm:spPr/>
      <dgm:t>
        <a:bodyPr/>
        <a:lstStyle/>
        <a:p>
          <a:r>
            <a:rPr lang="pt-PT" smtClean="0"/>
            <a:t>A liderança causa stress:</a:t>
          </a:r>
          <a:endParaRPr lang="pt-PT"/>
        </a:p>
      </dgm:t>
    </dgm:pt>
    <dgm:pt modelId="{14DE6E30-15FB-417D-BD53-F1986D60B7FE}" type="parTrans" cxnId="{E903D1E0-9BC7-4D6A-93D2-8CD9CFBED189}">
      <dgm:prSet/>
      <dgm:spPr/>
      <dgm:t>
        <a:bodyPr/>
        <a:lstStyle/>
        <a:p>
          <a:endParaRPr lang="pt-PT"/>
        </a:p>
      </dgm:t>
    </dgm:pt>
    <dgm:pt modelId="{36C9078E-9959-4C5B-96D2-D35A4D1119C1}" type="sibTrans" cxnId="{E903D1E0-9BC7-4D6A-93D2-8CD9CFBED189}">
      <dgm:prSet/>
      <dgm:spPr/>
      <dgm:t>
        <a:bodyPr/>
        <a:lstStyle/>
        <a:p>
          <a:endParaRPr lang="pt-PT"/>
        </a:p>
      </dgm:t>
    </dgm:pt>
    <dgm:pt modelId="{D410583B-8243-4232-941A-5B16E2EA973E}">
      <dgm:prSet phldrT="[Text]"/>
      <dgm:spPr/>
      <dgm:t>
        <a:bodyPr/>
        <a:lstStyle/>
        <a:p>
          <a:r>
            <a:rPr lang="pt-PT" b="1" smtClean="0">
              <a:solidFill>
                <a:schemeClr val="bg1"/>
              </a:solidFill>
            </a:rPr>
            <a:t>Sentem-se observados</a:t>
          </a:r>
          <a:endParaRPr lang="pt-PT" b="1">
            <a:solidFill>
              <a:schemeClr val="bg1"/>
            </a:solidFill>
          </a:endParaRPr>
        </a:p>
      </dgm:t>
    </dgm:pt>
    <dgm:pt modelId="{BC893A92-427C-4244-991E-0424117BE1D0}" type="parTrans" cxnId="{1EE4EFAD-9C4C-495F-82B4-9D566E75BC97}">
      <dgm:prSet/>
      <dgm:spPr/>
      <dgm:t>
        <a:bodyPr/>
        <a:lstStyle/>
        <a:p>
          <a:endParaRPr lang="pt-PT"/>
        </a:p>
      </dgm:t>
    </dgm:pt>
    <dgm:pt modelId="{BFF123A9-8FA5-460B-A419-6D7316ACE6F0}" type="sibTrans" cxnId="{1EE4EFAD-9C4C-495F-82B4-9D566E75BC97}">
      <dgm:prSet/>
      <dgm:spPr/>
      <dgm:t>
        <a:bodyPr/>
        <a:lstStyle/>
        <a:p>
          <a:endParaRPr lang="pt-PT"/>
        </a:p>
      </dgm:t>
    </dgm:pt>
    <dgm:pt modelId="{075AB344-C7FA-4BF0-95B1-0F7EB1607BC3}">
      <dgm:prSet phldrT="[Text]"/>
      <dgm:spPr/>
      <dgm:t>
        <a:bodyPr/>
        <a:lstStyle/>
        <a:p>
          <a:r>
            <a:rPr lang="pt-PT" b="1" smtClean="0">
              <a:solidFill>
                <a:schemeClr val="bg1"/>
              </a:solidFill>
            </a:rPr>
            <a:t>Não se sentem seguros</a:t>
          </a:r>
          <a:endParaRPr lang="pt-PT" b="1">
            <a:solidFill>
              <a:schemeClr val="bg1"/>
            </a:solidFill>
          </a:endParaRPr>
        </a:p>
      </dgm:t>
    </dgm:pt>
    <dgm:pt modelId="{D197D07D-CB7E-4ADB-9B4D-B672367CFA35}" type="parTrans" cxnId="{5E40A9DD-D0AA-45DA-BB45-AD6289FB7F6C}">
      <dgm:prSet/>
      <dgm:spPr/>
      <dgm:t>
        <a:bodyPr/>
        <a:lstStyle/>
        <a:p>
          <a:endParaRPr lang="pt-PT"/>
        </a:p>
      </dgm:t>
    </dgm:pt>
    <dgm:pt modelId="{DD1D11E3-F87B-4E53-9E98-24EAA79AC976}" type="sibTrans" cxnId="{5E40A9DD-D0AA-45DA-BB45-AD6289FB7F6C}">
      <dgm:prSet/>
      <dgm:spPr/>
      <dgm:t>
        <a:bodyPr/>
        <a:lstStyle/>
        <a:p>
          <a:endParaRPr lang="pt-PT"/>
        </a:p>
      </dgm:t>
    </dgm:pt>
    <dgm:pt modelId="{C8F1FA90-9ECA-427B-B20F-3959632B5552}">
      <dgm:prSet phldrT="[Text]"/>
      <dgm:spPr/>
      <dgm:t>
        <a:bodyPr/>
        <a:lstStyle/>
        <a:p>
          <a:endParaRPr lang="pt-PT" dirty="0"/>
        </a:p>
      </dgm:t>
    </dgm:pt>
    <dgm:pt modelId="{63C3BE9D-65B2-40B5-8DE8-1D4341165BBC}" type="parTrans" cxnId="{B16BBACA-8626-470C-94E9-B31CEEA6B8F4}">
      <dgm:prSet/>
      <dgm:spPr/>
      <dgm:t>
        <a:bodyPr/>
        <a:lstStyle/>
        <a:p>
          <a:endParaRPr lang="pt-PT"/>
        </a:p>
      </dgm:t>
    </dgm:pt>
    <dgm:pt modelId="{05F90F2C-0EFC-4547-89FD-B0EA140F2EB9}" type="sibTrans" cxnId="{B16BBACA-8626-470C-94E9-B31CEEA6B8F4}">
      <dgm:prSet/>
      <dgm:spPr/>
      <dgm:t>
        <a:bodyPr/>
        <a:lstStyle/>
        <a:p>
          <a:endParaRPr lang="pt-PT"/>
        </a:p>
      </dgm:t>
    </dgm:pt>
    <dgm:pt modelId="{C3EE9A4E-FD26-4893-93F3-1EA376364493}" type="pres">
      <dgm:prSet presAssocID="{20AE4420-0798-4225-A178-A03DFF0C32C8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960701E9-E907-402B-8365-9404F67522B7}" type="pres">
      <dgm:prSet presAssocID="{75173A79-94BE-4CDA-8D7E-0CC2FFD174FF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pt-PT"/>
        </a:p>
      </dgm:t>
    </dgm:pt>
    <dgm:pt modelId="{F7E662EB-27B9-431C-8AF2-0009AA31D5A8}" type="pres">
      <dgm:prSet presAssocID="{D410583B-8243-4232-941A-5B16E2EA973E}" presName="Accent" presStyleLbl="node1" presStyleIdx="1" presStyleCnt="2"/>
      <dgm:spPr/>
    </dgm:pt>
    <dgm:pt modelId="{A5C3264D-0B29-4BE6-9D39-D1DB9632C8B5}" type="pres">
      <dgm:prSet presAssocID="{D410583B-8243-4232-941A-5B16E2EA973E}" presName="Image1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pt-PT"/>
        </a:p>
      </dgm:t>
    </dgm:pt>
    <dgm:pt modelId="{3F7695DF-6003-46D0-BB5C-E63594FAB14C}" type="pres">
      <dgm:prSet presAssocID="{D410583B-8243-4232-941A-5B16E2EA973E}" presName="Child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E65C4D-5EB5-49B6-B9F8-DA9755E502B9}" type="pres">
      <dgm:prSet presAssocID="{075AB344-C7FA-4BF0-95B1-0F7EB1607BC3}" presName="Image2" presStyleCnt="0"/>
      <dgm:spPr/>
    </dgm:pt>
    <dgm:pt modelId="{2C0CC463-2D67-4026-B2F4-651440DF5DC7}" type="pres">
      <dgm:prSet presAssocID="{075AB344-C7FA-4BF0-95B1-0F7EB1607BC3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pt-PT"/>
        </a:p>
      </dgm:t>
    </dgm:pt>
    <dgm:pt modelId="{96F39FA4-7815-42F1-BFB5-AC655539F9D1}" type="pres">
      <dgm:prSet presAssocID="{075AB344-C7FA-4BF0-95B1-0F7EB1607BC3}" presName="Child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E40A9DD-D0AA-45DA-BB45-AD6289FB7F6C}" srcId="{75173A79-94BE-4CDA-8D7E-0CC2FFD174FF}" destId="{075AB344-C7FA-4BF0-95B1-0F7EB1607BC3}" srcOrd="1" destOrd="0" parTransId="{D197D07D-CB7E-4ADB-9B4D-B672367CFA35}" sibTransId="{DD1D11E3-F87B-4E53-9E98-24EAA79AC976}"/>
    <dgm:cxn modelId="{1EE4EFAD-9C4C-495F-82B4-9D566E75BC97}" srcId="{75173A79-94BE-4CDA-8D7E-0CC2FFD174FF}" destId="{D410583B-8243-4232-941A-5B16E2EA973E}" srcOrd="0" destOrd="0" parTransId="{BC893A92-427C-4244-991E-0424117BE1D0}" sibTransId="{BFF123A9-8FA5-460B-A419-6D7316ACE6F0}"/>
    <dgm:cxn modelId="{965D4FEF-9C0D-4E6F-847E-EC830EB2BB7D}" type="presOf" srcId="{75173A79-94BE-4CDA-8D7E-0CC2FFD174FF}" destId="{960701E9-E907-402B-8365-9404F67522B7}" srcOrd="0" destOrd="0" presId="urn:microsoft.com/office/officeart/2011/layout/RadialPictureList"/>
    <dgm:cxn modelId="{B16BBACA-8626-470C-94E9-B31CEEA6B8F4}" srcId="{20AE4420-0798-4225-A178-A03DFF0C32C8}" destId="{C8F1FA90-9ECA-427B-B20F-3959632B5552}" srcOrd="1" destOrd="0" parTransId="{63C3BE9D-65B2-40B5-8DE8-1D4341165BBC}" sibTransId="{05F90F2C-0EFC-4547-89FD-B0EA140F2EB9}"/>
    <dgm:cxn modelId="{E903D1E0-9BC7-4D6A-93D2-8CD9CFBED189}" srcId="{20AE4420-0798-4225-A178-A03DFF0C32C8}" destId="{75173A79-94BE-4CDA-8D7E-0CC2FFD174FF}" srcOrd="0" destOrd="0" parTransId="{14DE6E30-15FB-417D-BD53-F1986D60B7FE}" sibTransId="{36C9078E-9959-4C5B-96D2-D35A4D1119C1}"/>
    <dgm:cxn modelId="{FA273F29-6FF8-4D0A-95CE-1B0BC528AA06}" type="presOf" srcId="{20AE4420-0798-4225-A178-A03DFF0C32C8}" destId="{C3EE9A4E-FD26-4893-93F3-1EA376364493}" srcOrd="0" destOrd="0" presId="urn:microsoft.com/office/officeart/2011/layout/RadialPictureList"/>
    <dgm:cxn modelId="{BD58135C-BB5C-4DF2-851B-9C39AEA8FC6B}" type="presOf" srcId="{D410583B-8243-4232-941A-5B16E2EA973E}" destId="{3F7695DF-6003-46D0-BB5C-E63594FAB14C}" srcOrd="0" destOrd="0" presId="urn:microsoft.com/office/officeart/2011/layout/RadialPictureList"/>
    <dgm:cxn modelId="{F433605A-7FD9-40CC-92E7-690B85D18D11}" type="presOf" srcId="{075AB344-C7FA-4BF0-95B1-0F7EB1607BC3}" destId="{96F39FA4-7815-42F1-BFB5-AC655539F9D1}" srcOrd="0" destOrd="0" presId="urn:microsoft.com/office/officeart/2011/layout/RadialPictureList"/>
    <dgm:cxn modelId="{DF1C368A-DFFD-40E8-A01A-4FE79A5B47A1}" type="presParOf" srcId="{C3EE9A4E-FD26-4893-93F3-1EA376364493}" destId="{960701E9-E907-402B-8365-9404F67522B7}" srcOrd="0" destOrd="0" presId="urn:microsoft.com/office/officeart/2011/layout/RadialPictureList"/>
    <dgm:cxn modelId="{14918F6D-2FB4-460B-B466-2AF1E65E4B97}" type="presParOf" srcId="{C3EE9A4E-FD26-4893-93F3-1EA376364493}" destId="{F7E662EB-27B9-431C-8AF2-0009AA31D5A8}" srcOrd="1" destOrd="0" presId="urn:microsoft.com/office/officeart/2011/layout/RadialPictureList"/>
    <dgm:cxn modelId="{C35B1C2C-1486-4233-A014-5ADF63E36B45}" type="presParOf" srcId="{C3EE9A4E-FD26-4893-93F3-1EA376364493}" destId="{A5C3264D-0B29-4BE6-9D39-D1DB9632C8B5}" srcOrd="2" destOrd="0" presId="urn:microsoft.com/office/officeart/2011/layout/RadialPictureList"/>
    <dgm:cxn modelId="{4577001E-0F5C-49A7-8EF5-B49A47DA9DC5}" type="presParOf" srcId="{C3EE9A4E-FD26-4893-93F3-1EA376364493}" destId="{3F7695DF-6003-46D0-BB5C-E63594FAB14C}" srcOrd="3" destOrd="0" presId="urn:microsoft.com/office/officeart/2011/layout/RadialPictureList"/>
    <dgm:cxn modelId="{4187B702-5A1D-4AB1-869D-4C4AA706FDD4}" type="presParOf" srcId="{C3EE9A4E-FD26-4893-93F3-1EA376364493}" destId="{85E65C4D-5EB5-49B6-B9F8-DA9755E502B9}" srcOrd="4" destOrd="0" presId="urn:microsoft.com/office/officeart/2011/layout/RadialPictureList"/>
    <dgm:cxn modelId="{8C2953A5-F49A-414C-B680-79CE4D2D9CE6}" type="presParOf" srcId="{85E65C4D-5EB5-49B6-B9F8-DA9755E502B9}" destId="{2C0CC463-2D67-4026-B2F4-651440DF5DC7}" srcOrd="0" destOrd="0" presId="urn:microsoft.com/office/officeart/2011/layout/RadialPictureList"/>
    <dgm:cxn modelId="{8CA44723-BADB-4C9B-B639-C7BA9C83557C}" type="presParOf" srcId="{C3EE9A4E-FD26-4893-93F3-1EA376364493}" destId="{96F39FA4-7815-42F1-BFB5-AC655539F9D1}" srcOrd="5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06FFBA-B855-4224-BCA8-99DD9EC21E47}" type="doc">
      <dgm:prSet loTypeId="urn:microsoft.com/office/officeart/2008/layout/PictureAccentList" loCatId="pictur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pt-PT"/>
        </a:p>
      </dgm:t>
    </dgm:pt>
    <dgm:pt modelId="{CA2F55D2-E55E-403D-884B-65D679610CDA}">
      <dgm:prSet phldrT="[Text]"/>
      <dgm:spPr/>
      <dgm:t>
        <a:bodyPr/>
        <a:lstStyle/>
        <a:p>
          <a:r>
            <a:rPr lang="pt-PT" smtClean="0"/>
            <a:t>Conselheiros e Mentores devem</a:t>
          </a:r>
          <a:endParaRPr lang="pt-PT"/>
        </a:p>
      </dgm:t>
    </dgm:pt>
    <dgm:pt modelId="{33E05353-D360-418D-A6AB-DFE869802A82}" type="parTrans" cxnId="{8CF1B617-7765-4429-823F-BB6B66D0E804}">
      <dgm:prSet/>
      <dgm:spPr/>
      <dgm:t>
        <a:bodyPr/>
        <a:lstStyle/>
        <a:p>
          <a:endParaRPr lang="pt-PT"/>
        </a:p>
      </dgm:t>
    </dgm:pt>
    <dgm:pt modelId="{7141651E-6E4A-48BC-8219-8240EA897CCE}" type="sibTrans" cxnId="{8CF1B617-7765-4429-823F-BB6B66D0E804}">
      <dgm:prSet/>
      <dgm:spPr/>
      <dgm:t>
        <a:bodyPr/>
        <a:lstStyle/>
        <a:p>
          <a:endParaRPr lang="pt-PT"/>
        </a:p>
      </dgm:t>
    </dgm:pt>
    <dgm:pt modelId="{1F91ACEE-FF07-47A2-8F07-804E1D27764B}">
      <dgm:prSet phldrT="[Text]" custT="1"/>
      <dgm:spPr>
        <a:ln>
          <a:noFill/>
        </a:ln>
      </dgm:spPr>
      <dgm:t>
        <a:bodyPr/>
        <a:lstStyle/>
        <a:p>
          <a:r>
            <a:rPr lang="pt-PT" sz="1400" b="1" smtClean="0"/>
            <a:t>Compreender os dilemas do líder sob vários pontos de vista:</a:t>
          </a:r>
          <a:endParaRPr lang="pt-PT" sz="1400" b="1"/>
        </a:p>
      </dgm:t>
    </dgm:pt>
    <dgm:pt modelId="{C0700EF8-A984-4429-BD59-B2E27F738FED}" type="parTrans" cxnId="{6C38FC38-EAC0-4F7C-954F-D7D752B29DB8}">
      <dgm:prSet/>
      <dgm:spPr/>
      <dgm:t>
        <a:bodyPr/>
        <a:lstStyle/>
        <a:p>
          <a:endParaRPr lang="pt-PT"/>
        </a:p>
      </dgm:t>
    </dgm:pt>
    <dgm:pt modelId="{8953AA7B-FDCE-477D-B44D-26D7FDC3749D}" type="sibTrans" cxnId="{6C38FC38-EAC0-4F7C-954F-D7D752B29DB8}">
      <dgm:prSet/>
      <dgm:spPr/>
      <dgm:t>
        <a:bodyPr/>
        <a:lstStyle/>
        <a:p>
          <a:endParaRPr lang="pt-PT"/>
        </a:p>
      </dgm:t>
    </dgm:pt>
    <dgm:pt modelId="{C8B00BF1-13F3-4D96-9F80-6FE4D1F76BCF}">
      <dgm:prSet phldrT="[Text]" custT="1"/>
      <dgm:spPr>
        <a:ln>
          <a:noFill/>
        </a:ln>
      </dgm:spPr>
      <dgm:t>
        <a:bodyPr/>
        <a:lstStyle/>
        <a:p>
          <a:r>
            <a:rPr lang="pt-PT" sz="1400" smtClean="0"/>
            <a:t>Nível Individual</a:t>
          </a:r>
          <a:endParaRPr lang="pt-PT" sz="1400"/>
        </a:p>
      </dgm:t>
    </dgm:pt>
    <dgm:pt modelId="{1848D1F8-2DF2-4B4F-B3FA-E66691376228}" type="parTrans" cxnId="{65494E68-4CA0-45E2-97F9-26D52540095E}">
      <dgm:prSet/>
      <dgm:spPr/>
      <dgm:t>
        <a:bodyPr/>
        <a:lstStyle/>
        <a:p>
          <a:endParaRPr lang="pt-PT"/>
        </a:p>
      </dgm:t>
    </dgm:pt>
    <dgm:pt modelId="{58CE3560-4350-45B7-AB4B-D59B4E9FF5A0}" type="sibTrans" cxnId="{65494E68-4CA0-45E2-97F9-26D52540095E}">
      <dgm:prSet/>
      <dgm:spPr/>
      <dgm:t>
        <a:bodyPr/>
        <a:lstStyle/>
        <a:p>
          <a:endParaRPr lang="pt-PT"/>
        </a:p>
      </dgm:t>
    </dgm:pt>
    <dgm:pt modelId="{C2E982B7-92BF-4946-BC63-945CB3C8D80E}">
      <dgm:prSet phldrT="[Text]" custT="1"/>
      <dgm:spPr>
        <a:ln>
          <a:noFill/>
        </a:ln>
      </dgm:spPr>
      <dgm:t>
        <a:bodyPr/>
        <a:lstStyle/>
        <a:p>
          <a:r>
            <a:rPr lang="pt-PT" sz="1400" smtClean="0"/>
            <a:t>Nível do Trabalho</a:t>
          </a:r>
          <a:endParaRPr lang="pt-PT" sz="1400"/>
        </a:p>
      </dgm:t>
    </dgm:pt>
    <dgm:pt modelId="{42F17FCD-2AAA-4991-B473-1F97992A7477}" type="parTrans" cxnId="{97252AED-9495-4B0E-9FA9-3D55233A9205}">
      <dgm:prSet/>
      <dgm:spPr/>
      <dgm:t>
        <a:bodyPr/>
        <a:lstStyle/>
        <a:p>
          <a:endParaRPr lang="pt-PT"/>
        </a:p>
      </dgm:t>
    </dgm:pt>
    <dgm:pt modelId="{CB8D7950-3936-4F88-9C6A-D25BA085B968}" type="sibTrans" cxnId="{97252AED-9495-4B0E-9FA9-3D55233A9205}">
      <dgm:prSet/>
      <dgm:spPr/>
      <dgm:t>
        <a:bodyPr/>
        <a:lstStyle/>
        <a:p>
          <a:endParaRPr lang="pt-PT"/>
        </a:p>
      </dgm:t>
    </dgm:pt>
    <dgm:pt modelId="{7CB549D4-C1C1-4F56-9DF7-CD88883C5C1D}">
      <dgm:prSet phldrT="[Text]" custT="1"/>
      <dgm:spPr>
        <a:ln>
          <a:noFill/>
        </a:ln>
      </dgm:spPr>
      <dgm:t>
        <a:bodyPr/>
        <a:lstStyle/>
        <a:p>
          <a:r>
            <a:rPr lang="pt-PT" sz="1400" smtClean="0"/>
            <a:t>Nível Organizacional</a:t>
          </a:r>
          <a:endParaRPr lang="pt-PT" sz="1400"/>
        </a:p>
      </dgm:t>
    </dgm:pt>
    <dgm:pt modelId="{1E6C2F55-642B-4449-8ACD-39147DB2F47A}" type="parTrans" cxnId="{8F819BA4-F0D9-43DB-96B7-AB8AB8DAA923}">
      <dgm:prSet/>
      <dgm:spPr/>
      <dgm:t>
        <a:bodyPr/>
        <a:lstStyle/>
        <a:p>
          <a:endParaRPr lang="pt-PT"/>
        </a:p>
      </dgm:t>
    </dgm:pt>
    <dgm:pt modelId="{A38F4C36-6571-45B8-93B6-078996D16BCE}" type="sibTrans" cxnId="{8F819BA4-F0D9-43DB-96B7-AB8AB8DAA923}">
      <dgm:prSet/>
      <dgm:spPr/>
      <dgm:t>
        <a:bodyPr/>
        <a:lstStyle/>
        <a:p>
          <a:endParaRPr lang="pt-PT"/>
        </a:p>
      </dgm:t>
    </dgm:pt>
    <dgm:pt modelId="{C87EB1CE-CB73-4BD2-92C5-651CC5169364}" type="pres">
      <dgm:prSet presAssocID="{3106FFBA-B855-4224-BCA8-99DD9EC21E4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4A09931A-9506-43FF-A943-58368FF121B5}" type="pres">
      <dgm:prSet presAssocID="{CA2F55D2-E55E-403D-884B-65D679610CDA}" presName="root" presStyleCnt="0">
        <dgm:presLayoutVars>
          <dgm:chMax/>
          <dgm:chPref val="4"/>
        </dgm:presLayoutVars>
      </dgm:prSet>
      <dgm:spPr/>
    </dgm:pt>
    <dgm:pt modelId="{AA599006-2122-4BDA-9554-0D332E01F835}" type="pres">
      <dgm:prSet presAssocID="{CA2F55D2-E55E-403D-884B-65D679610CDA}" presName="rootComposite" presStyleCnt="0">
        <dgm:presLayoutVars/>
      </dgm:prSet>
      <dgm:spPr/>
    </dgm:pt>
    <dgm:pt modelId="{FB318CC0-CCBF-4DA5-B34D-7209B714789E}" type="pres">
      <dgm:prSet presAssocID="{CA2F55D2-E55E-403D-884B-65D679610CDA}" presName="rootText" presStyleLbl="node0" presStyleIdx="0" presStyleCnt="1" custLinFactNeighborX="448" custLinFactNeighborY="-3982">
        <dgm:presLayoutVars>
          <dgm:chMax/>
          <dgm:chPref val="4"/>
        </dgm:presLayoutVars>
      </dgm:prSet>
      <dgm:spPr/>
      <dgm:t>
        <a:bodyPr/>
        <a:lstStyle/>
        <a:p>
          <a:endParaRPr lang="pt-PT"/>
        </a:p>
      </dgm:t>
    </dgm:pt>
    <dgm:pt modelId="{13389895-A775-445F-B28F-DADE8B1BAE13}" type="pres">
      <dgm:prSet presAssocID="{CA2F55D2-E55E-403D-884B-65D679610CDA}" presName="childShape" presStyleCnt="0">
        <dgm:presLayoutVars>
          <dgm:chMax val="0"/>
          <dgm:chPref val="0"/>
        </dgm:presLayoutVars>
      </dgm:prSet>
      <dgm:spPr/>
    </dgm:pt>
    <dgm:pt modelId="{4352F4F7-F3DB-4602-96D6-574E8F14ABDB}" type="pres">
      <dgm:prSet presAssocID="{1F91ACEE-FF07-47A2-8F07-804E1D27764B}" presName="childComposite" presStyleCnt="0">
        <dgm:presLayoutVars>
          <dgm:chMax val="0"/>
          <dgm:chPref val="0"/>
        </dgm:presLayoutVars>
      </dgm:prSet>
      <dgm:spPr/>
    </dgm:pt>
    <dgm:pt modelId="{865C4DFB-C59B-4A4D-9DDC-ED2640EFA12B}" type="pres">
      <dgm:prSet presAssocID="{1F91ACEE-FF07-47A2-8F07-804E1D27764B}" presName="Image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B881D4F9-CA83-47AB-976D-04A0A7DBBAA2}" type="pres">
      <dgm:prSet presAssocID="{1F91ACEE-FF07-47A2-8F07-804E1D27764B}" presName="childText" presStyleLbl="lnNode1" presStyleIdx="0" presStyleCnt="1" custScaleY="111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C38FC38-EAC0-4F7C-954F-D7D752B29DB8}" srcId="{CA2F55D2-E55E-403D-884B-65D679610CDA}" destId="{1F91ACEE-FF07-47A2-8F07-804E1D27764B}" srcOrd="0" destOrd="0" parTransId="{C0700EF8-A984-4429-BD59-B2E27F738FED}" sibTransId="{8953AA7B-FDCE-477D-B44D-26D7FDC3749D}"/>
    <dgm:cxn modelId="{3CB02C48-DF30-42C6-BB62-A1BA77930276}" type="presOf" srcId="{C2E982B7-92BF-4946-BC63-945CB3C8D80E}" destId="{B881D4F9-CA83-47AB-976D-04A0A7DBBAA2}" srcOrd="0" destOrd="2" presId="urn:microsoft.com/office/officeart/2008/layout/PictureAccentList"/>
    <dgm:cxn modelId="{8CF1B617-7765-4429-823F-BB6B66D0E804}" srcId="{3106FFBA-B855-4224-BCA8-99DD9EC21E47}" destId="{CA2F55D2-E55E-403D-884B-65D679610CDA}" srcOrd="0" destOrd="0" parTransId="{33E05353-D360-418D-A6AB-DFE869802A82}" sibTransId="{7141651E-6E4A-48BC-8219-8240EA897CCE}"/>
    <dgm:cxn modelId="{97252AED-9495-4B0E-9FA9-3D55233A9205}" srcId="{1F91ACEE-FF07-47A2-8F07-804E1D27764B}" destId="{C2E982B7-92BF-4946-BC63-945CB3C8D80E}" srcOrd="1" destOrd="0" parTransId="{42F17FCD-2AAA-4991-B473-1F97992A7477}" sibTransId="{CB8D7950-3936-4F88-9C6A-D25BA085B968}"/>
    <dgm:cxn modelId="{8F819BA4-F0D9-43DB-96B7-AB8AB8DAA923}" srcId="{1F91ACEE-FF07-47A2-8F07-804E1D27764B}" destId="{7CB549D4-C1C1-4F56-9DF7-CD88883C5C1D}" srcOrd="2" destOrd="0" parTransId="{1E6C2F55-642B-4449-8ACD-39147DB2F47A}" sibTransId="{A38F4C36-6571-45B8-93B6-078996D16BCE}"/>
    <dgm:cxn modelId="{65494E68-4CA0-45E2-97F9-26D52540095E}" srcId="{1F91ACEE-FF07-47A2-8F07-804E1D27764B}" destId="{C8B00BF1-13F3-4D96-9F80-6FE4D1F76BCF}" srcOrd="0" destOrd="0" parTransId="{1848D1F8-2DF2-4B4F-B3FA-E66691376228}" sibTransId="{58CE3560-4350-45B7-AB4B-D59B4E9FF5A0}"/>
    <dgm:cxn modelId="{50CE0BCC-2DD5-4578-82F5-B3EFCB4C2DCA}" type="presOf" srcId="{CA2F55D2-E55E-403D-884B-65D679610CDA}" destId="{FB318CC0-CCBF-4DA5-B34D-7209B714789E}" srcOrd="0" destOrd="0" presId="urn:microsoft.com/office/officeart/2008/layout/PictureAccentList"/>
    <dgm:cxn modelId="{CFD6E299-C6F6-4178-B8AB-B352EBABDCB9}" type="presOf" srcId="{7CB549D4-C1C1-4F56-9DF7-CD88883C5C1D}" destId="{B881D4F9-CA83-47AB-976D-04A0A7DBBAA2}" srcOrd="0" destOrd="3" presId="urn:microsoft.com/office/officeart/2008/layout/PictureAccentList"/>
    <dgm:cxn modelId="{E3D073E7-982D-4479-BA69-E3601A6FCEB0}" type="presOf" srcId="{1F91ACEE-FF07-47A2-8F07-804E1D27764B}" destId="{B881D4F9-CA83-47AB-976D-04A0A7DBBAA2}" srcOrd="0" destOrd="0" presId="urn:microsoft.com/office/officeart/2008/layout/PictureAccentList"/>
    <dgm:cxn modelId="{357F97D7-CF97-41A2-A33F-B43CAE784C64}" type="presOf" srcId="{C8B00BF1-13F3-4D96-9F80-6FE4D1F76BCF}" destId="{B881D4F9-CA83-47AB-976D-04A0A7DBBAA2}" srcOrd="0" destOrd="1" presId="urn:microsoft.com/office/officeart/2008/layout/PictureAccentList"/>
    <dgm:cxn modelId="{D831DEA7-73E1-492F-A42D-429A7D86D0FD}" type="presOf" srcId="{3106FFBA-B855-4224-BCA8-99DD9EC21E47}" destId="{C87EB1CE-CB73-4BD2-92C5-651CC5169364}" srcOrd="0" destOrd="0" presId="urn:microsoft.com/office/officeart/2008/layout/PictureAccentList"/>
    <dgm:cxn modelId="{1A6C5393-EFA8-4164-827B-C5E900A6E56A}" type="presParOf" srcId="{C87EB1CE-CB73-4BD2-92C5-651CC5169364}" destId="{4A09931A-9506-43FF-A943-58368FF121B5}" srcOrd="0" destOrd="0" presId="urn:microsoft.com/office/officeart/2008/layout/PictureAccentList"/>
    <dgm:cxn modelId="{3DF03B3B-93FF-447B-8E68-3F4A85B78F5A}" type="presParOf" srcId="{4A09931A-9506-43FF-A943-58368FF121B5}" destId="{AA599006-2122-4BDA-9554-0D332E01F835}" srcOrd="0" destOrd="0" presId="urn:microsoft.com/office/officeart/2008/layout/PictureAccentList"/>
    <dgm:cxn modelId="{D5F5D24C-383D-4F60-838C-EAC7D5EB4B63}" type="presParOf" srcId="{AA599006-2122-4BDA-9554-0D332E01F835}" destId="{FB318CC0-CCBF-4DA5-B34D-7209B714789E}" srcOrd="0" destOrd="0" presId="urn:microsoft.com/office/officeart/2008/layout/PictureAccentList"/>
    <dgm:cxn modelId="{62716B49-EBF0-4DF2-A4F2-30FE1273A0CA}" type="presParOf" srcId="{4A09931A-9506-43FF-A943-58368FF121B5}" destId="{13389895-A775-445F-B28F-DADE8B1BAE13}" srcOrd="1" destOrd="0" presId="urn:microsoft.com/office/officeart/2008/layout/PictureAccentList"/>
    <dgm:cxn modelId="{67A9658F-7782-4839-A271-66B9777E0DE5}" type="presParOf" srcId="{13389895-A775-445F-B28F-DADE8B1BAE13}" destId="{4352F4F7-F3DB-4602-96D6-574E8F14ABDB}" srcOrd="0" destOrd="0" presId="urn:microsoft.com/office/officeart/2008/layout/PictureAccentList"/>
    <dgm:cxn modelId="{E86EC795-ADCB-4A7C-8AD7-5FE195C0E9F3}" type="presParOf" srcId="{4352F4F7-F3DB-4602-96D6-574E8F14ABDB}" destId="{865C4DFB-C59B-4A4D-9DDC-ED2640EFA12B}" srcOrd="0" destOrd="0" presId="urn:microsoft.com/office/officeart/2008/layout/PictureAccentList"/>
    <dgm:cxn modelId="{3595D2E7-6F00-4966-9BAF-22FFF8DF50EC}" type="presParOf" srcId="{4352F4F7-F3DB-4602-96D6-574E8F14ABDB}" destId="{B881D4F9-CA83-47AB-976D-04A0A7DBBAA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4BC397-4E7A-45D1-BD48-84F4EF5085CC}" type="doc">
      <dgm:prSet loTypeId="urn:microsoft.com/office/officeart/2008/layout/AlternatingPictureBlock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027C5B9-16CA-496B-93B2-BE6EAC156A3A}">
      <dgm:prSet phldrT="[Text]"/>
      <dgm:spPr/>
      <dgm:t>
        <a:bodyPr/>
        <a:lstStyle/>
        <a:p>
          <a:r>
            <a:rPr lang="pt-PT" smtClean="0"/>
            <a:t>Equipa Auto consciente</a:t>
          </a:r>
          <a:endParaRPr lang="pt-PT"/>
        </a:p>
      </dgm:t>
    </dgm:pt>
    <dgm:pt modelId="{BB2C73B1-B8A4-4341-8F06-6DF249E4DE08}" type="parTrans" cxnId="{173A0EF6-4B86-4765-BD47-5BEDDCE617B4}">
      <dgm:prSet/>
      <dgm:spPr/>
      <dgm:t>
        <a:bodyPr/>
        <a:lstStyle/>
        <a:p>
          <a:endParaRPr lang="pt-PT"/>
        </a:p>
      </dgm:t>
    </dgm:pt>
    <dgm:pt modelId="{3EDDFA8C-E4B5-4B96-8C2F-903505BB6520}" type="sibTrans" cxnId="{173A0EF6-4B86-4765-BD47-5BEDDCE617B4}">
      <dgm:prSet/>
      <dgm:spPr/>
      <dgm:t>
        <a:bodyPr/>
        <a:lstStyle/>
        <a:p>
          <a:endParaRPr lang="pt-PT"/>
        </a:p>
      </dgm:t>
    </dgm:pt>
    <dgm:pt modelId="{2AFD0C09-BFF1-4F83-B19D-FBC2DF4C8210}">
      <dgm:prSet phldrT="[Text]"/>
      <dgm:spPr/>
      <dgm:t>
        <a:bodyPr/>
        <a:lstStyle/>
        <a:p>
          <a:r>
            <a:rPr lang="pt-PT" smtClean="0"/>
            <a:t>Equipa Auto gerida</a:t>
          </a:r>
          <a:endParaRPr lang="pt-PT"/>
        </a:p>
      </dgm:t>
    </dgm:pt>
    <dgm:pt modelId="{6C32DEFA-BA4D-43F3-A406-FFF4D8C846E8}" type="parTrans" cxnId="{93EEB591-C1B9-4F30-AA9C-6B11E8A8A411}">
      <dgm:prSet/>
      <dgm:spPr/>
      <dgm:t>
        <a:bodyPr/>
        <a:lstStyle/>
        <a:p>
          <a:endParaRPr lang="pt-PT"/>
        </a:p>
      </dgm:t>
    </dgm:pt>
    <dgm:pt modelId="{420A8AF7-CA48-4DFB-99CF-91158EBC1384}" type="sibTrans" cxnId="{93EEB591-C1B9-4F30-AA9C-6B11E8A8A411}">
      <dgm:prSet/>
      <dgm:spPr/>
      <dgm:t>
        <a:bodyPr/>
        <a:lstStyle/>
        <a:p>
          <a:endParaRPr lang="pt-PT"/>
        </a:p>
      </dgm:t>
    </dgm:pt>
    <dgm:pt modelId="{45957B94-0741-4BE3-A128-2A30C9E56CFC}">
      <dgm:prSet phldrT="[Text]"/>
      <dgm:spPr/>
      <dgm:t>
        <a:bodyPr/>
        <a:lstStyle/>
        <a:p>
          <a:r>
            <a:rPr lang="pt-PT" smtClean="0"/>
            <a:t>Equipa Empática</a:t>
          </a:r>
          <a:endParaRPr lang="pt-PT"/>
        </a:p>
      </dgm:t>
    </dgm:pt>
    <dgm:pt modelId="{C7D8B243-D2D7-4BA6-AD26-5EE9F9BA1340}" type="parTrans" cxnId="{AC854EEC-1A43-46E5-B231-423D0C0CBAB9}">
      <dgm:prSet/>
      <dgm:spPr/>
      <dgm:t>
        <a:bodyPr/>
        <a:lstStyle/>
        <a:p>
          <a:endParaRPr lang="pt-PT"/>
        </a:p>
      </dgm:t>
    </dgm:pt>
    <dgm:pt modelId="{B79D38B8-A307-4C1C-8260-5232FCAF15D7}" type="sibTrans" cxnId="{AC854EEC-1A43-46E5-B231-423D0C0CBAB9}">
      <dgm:prSet/>
      <dgm:spPr/>
      <dgm:t>
        <a:bodyPr/>
        <a:lstStyle/>
        <a:p>
          <a:endParaRPr lang="pt-PT"/>
        </a:p>
      </dgm:t>
    </dgm:pt>
    <dgm:pt modelId="{8C8C3275-0ABE-4D1D-ADF5-CAAAB438AF31}" type="pres">
      <dgm:prSet presAssocID="{074BC397-4E7A-45D1-BD48-84F4EF5085C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B749EEF-DCA1-4038-A500-ED5CDF155BFE}" type="pres">
      <dgm:prSet presAssocID="{7027C5B9-16CA-496B-93B2-BE6EAC156A3A}" presName="comp" presStyleCnt="0"/>
      <dgm:spPr/>
    </dgm:pt>
    <dgm:pt modelId="{4BC7A406-CFA4-4AFC-AA8C-3F9C9A6FB12E}" type="pres">
      <dgm:prSet presAssocID="{7027C5B9-16CA-496B-93B2-BE6EAC156A3A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04F923C-FA21-40D1-AD0A-D5A9B598C065}" type="pres">
      <dgm:prSet presAssocID="{7027C5B9-16CA-496B-93B2-BE6EAC156A3A}" presName="rect1" presStyleLbl="l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4163D50D-6166-4F9F-84A8-02B07B186DAF}" type="pres">
      <dgm:prSet presAssocID="{3EDDFA8C-E4B5-4B96-8C2F-903505BB6520}" presName="sibTrans" presStyleCnt="0"/>
      <dgm:spPr/>
    </dgm:pt>
    <dgm:pt modelId="{BC8575F3-3DC6-4B61-AFF8-C0B17C8A800E}" type="pres">
      <dgm:prSet presAssocID="{2AFD0C09-BFF1-4F83-B19D-FBC2DF4C8210}" presName="comp" presStyleCnt="0"/>
      <dgm:spPr/>
    </dgm:pt>
    <dgm:pt modelId="{D1BBDAB3-7A74-4459-99DA-BDB835C9C958}" type="pres">
      <dgm:prSet presAssocID="{2AFD0C09-BFF1-4F83-B19D-FBC2DF4C8210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D18708-61BA-4E83-BCBF-60AF85581295}" type="pres">
      <dgm:prSet presAssocID="{2AFD0C09-BFF1-4F83-B19D-FBC2DF4C8210}" presName="rect1" presStyleLbl="ln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276EE4E1-E846-4044-B9A1-5AC11C2A7CB2}" type="pres">
      <dgm:prSet presAssocID="{420A8AF7-CA48-4DFB-99CF-91158EBC1384}" presName="sibTrans" presStyleCnt="0"/>
      <dgm:spPr/>
    </dgm:pt>
    <dgm:pt modelId="{63EA809B-FF0E-4DD8-9594-E2379E2AAA95}" type="pres">
      <dgm:prSet presAssocID="{45957B94-0741-4BE3-A128-2A30C9E56CFC}" presName="comp" presStyleCnt="0"/>
      <dgm:spPr/>
    </dgm:pt>
    <dgm:pt modelId="{36478FD3-F55B-481A-9ECF-6E4A3A6BF404}" type="pres">
      <dgm:prSet presAssocID="{45957B94-0741-4BE3-A128-2A30C9E56CFC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3AC4B51-8EB6-432A-BD0C-F68B71ED5ECD}" type="pres">
      <dgm:prSet presAssocID="{45957B94-0741-4BE3-A128-2A30C9E56CFC}" presName="rect1" presStyleLbl="lnNod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488BF96B-FB89-44E6-869E-C691FFC07E89}" type="presOf" srcId="{2AFD0C09-BFF1-4F83-B19D-FBC2DF4C8210}" destId="{D1BBDAB3-7A74-4459-99DA-BDB835C9C958}" srcOrd="0" destOrd="0" presId="urn:microsoft.com/office/officeart/2008/layout/AlternatingPictureBlocks"/>
    <dgm:cxn modelId="{173A0EF6-4B86-4765-BD47-5BEDDCE617B4}" srcId="{074BC397-4E7A-45D1-BD48-84F4EF5085CC}" destId="{7027C5B9-16CA-496B-93B2-BE6EAC156A3A}" srcOrd="0" destOrd="0" parTransId="{BB2C73B1-B8A4-4341-8F06-6DF249E4DE08}" sibTransId="{3EDDFA8C-E4B5-4B96-8C2F-903505BB6520}"/>
    <dgm:cxn modelId="{FA22A195-9A89-4231-9C84-3D59FC82CC27}" type="presOf" srcId="{7027C5B9-16CA-496B-93B2-BE6EAC156A3A}" destId="{4BC7A406-CFA4-4AFC-AA8C-3F9C9A6FB12E}" srcOrd="0" destOrd="0" presId="urn:microsoft.com/office/officeart/2008/layout/AlternatingPictureBlocks"/>
    <dgm:cxn modelId="{AC854EEC-1A43-46E5-B231-423D0C0CBAB9}" srcId="{074BC397-4E7A-45D1-BD48-84F4EF5085CC}" destId="{45957B94-0741-4BE3-A128-2A30C9E56CFC}" srcOrd="2" destOrd="0" parTransId="{C7D8B243-D2D7-4BA6-AD26-5EE9F9BA1340}" sibTransId="{B79D38B8-A307-4C1C-8260-5232FCAF15D7}"/>
    <dgm:cxn modelId="{93EEB591-C1B9-4F30-AA9C-6B11E8A8A411}" srcId="{074BC397-4E7A-45D1-BD48-84F4EF5085CC}" destId="{2AFD0C09-BFF1-4F83-B19D-FBC2DF4C8210}" srcOrd="1" destOrd="0" parTransId="{6C32DEFA-BA4D-43F3-A406-FFF4D8C846E8}" sibTransId="{420A8AF7-CA48-4DFB-99CF-91158EBC1384}"/>
    <dgm:cxn modelId="{4D4D6122-CA72-4923-A2B9-3C0DD039CFBC}" type="presOf" srcId="{45957B94-0741-4BE3-A128-2A30C9E56CFC}" destId="{36478FD3-F55B-481A-9ECF-6E4A3A6BF404}" srcOrd="0" destOrd="0" presId="urn:microsoft.com/office/officeart/2008/layout/AlternatingPictureBlocks"/>
    <dgm:cxn modelId="{38185947-D0D1-403E-ACC0-92FBD61F8B3C}" type="presOf" srcId="{074BC397-4E7A-45D1-BD48-84F4EF5085CC}" destId="{8C8C3275-0ABE-4D1D-ADF5-CAAAB438AF31}" srcOrd="0" destOrd="0" presId="urn:microsoft.com/office/officeart/2008/layout/AlternatingPictureBlocks"/>
    <dgm:cxn modelId="{1A95A5E9-773C-45D8-B74D-DDB9AF545604}" type="presParOf" srcId="{8C8C3275-0ABE-4D1D-ADF5-CAAAB438AF31}" destId="{AB749EEF-DCA1-4038-A500-ED5CDF155BFE}" srcOrd="0" destOrd="0" presId="urn:microsoft.com/office/officeart/2008/layout/AlternatingPictureBlocks"/>
    <dgm:cxn modelId="{7056C315-E2AD-495D-BE8B-F2F38D561BA3}" type="presParOf" srcId="{AB749EEF-DCA1-4038-A500-ED5CDF155BFE}" destId="{4BC7A406-CFA4-4AFC-AA8C-3F9C9A6FB12E}" srcOrd="0" destOrd="0" presId="urn:microsoft.com/office/officeart/2008/layout/AlternatingPictureBlocks"/>
    <dgm:cxn modelId="{E1EF07CF-61E0-4068-8AA8-CFFF778FF4C1}" type="presParOf" srcId="{AB749EEF-DCA1-4038-A500-ED5CDF155BFE}" destId="{904F923C-FA21-40D1-AD0A-D5A9B598C065}" srcOrd="1" destOrd="0" presId="urn:microsoft.com/office/officeart/2008/layout/AlternatingPictureBlocks"/>
    <dgm:cxn modelId="{23B7C4AF-6FC1-4182-89C8-8EFE74EECD0D}" type="presParOf" srcId="{8C8C3275-0ABE-4D1D-ADF5-CAAAB438AF31}" destId="{4163D50D-6166-4F9F-84A8-02B07B186DAF}" srcOrd="1" destOrd="0" presId="urn:microsoft.com/office/officeart/2008/layout/AlternatingPictureBlocks"/>
    <dgm:cxn modelId="{129102C7-1E91-432D-B05D-DA4DE0784574}" type="presParOf" srcId="{8C8C3275-0ABE-4D1D-ADF5-CAAAB438AF31}" destId="{BC8575F3-3DC6-4B61-AFF8-C0B17C8A800E}" srcOrd="2" destOrd="0" presId="urn:microsoft.com/office/officeart/2008/layout/AlternatingPictureBlocks"/>
    <dgm:cxn modelId="{8DB82E44-0E74-45B6-9E81-E79715E56632}" type="presParOf" srcId="{BC8575F3-3DC6-4B61-AFF8-C0B17C8A800E}" destId="{D1BBDAB3-7A74-4459-99DA-BDB835C9C958}" srcOrd="0" destOrd="0" presId="urn:microsoft.com/office/officeart/2008/layout/AlternatingPictureBlocks"/>
    <dgm:cxn modelId="{E9A25C88-5227-4CC9-9691-3B51D8B739A7}" type="presParOf" srcId="{BC8575F3-3DC6-4B61-AFF8-C0B17C8A800E}" destId="{18D18708-61BA-4E83-BCBF-60AF85581295}" srcOrd="1" destOrd="0" presId="urn:microsoft.com/office/officeart/2008/layout/AlternatingPictureBlocks"/>
    <dgm:cxn modelId="{29AEAAED-24BF-4082-93A3-BD1B75047DFB}" type="presParOf" srcId="{8C8C3275-0ABE-4D1D-ADF5-CAAAB438AF31}" destId="{276EE4E1-E846-4044-B9A1-5AC11C2A7CB2}" srcOrd="3" destOrd="0" presId="urn:microsoft.com/office/officeart/2008/layout/AlternatingPictureBlocks"/>
    <dgm:cxn modelId="{24D3ED5E-6990-4E84-AF1F-FD58216B1C29}" type="presParOf" srcId="{8C8C3275-0ABE-4D1D-ADF5-CAAAB438AF31}" destId="{63EA809B-FF0E-4DD8-9594-E2379E2AAA95}" srcOrd="4" destOrd="0" presId="urn:microsoft.com/office/officeart/2008/layout/AlternatingPictureBlocks"/>
    <dgm:cxn modelId="{3185F32B-ACA3-4E6B-9B0B-7C4E27888E8D}" type="presParOf" srcId="{63EA809B-FF0E-4DD8-9594-E2379E2AAA95}" destId="{36478FD3-F55B-481A-9ECF-6E4A3A6BF404}" srcOrd="0" destOrd="0" presId="urn:microsoft.com/office/officeart/2008/layout/AlternatingPictureBlocks"/>
    <dgm:cxn modelId="{073DC79E-D5BA-4912-A729-A33E3B5AEE6D}" type="presParOf" srcId="{63EA809B-FF0E-4DD8-9594-E2379E2AAA95}" destId="{93AC4B51-8EB6-432A-BD0C-F68B71ED5ECD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5BCBDE-DB14-4C05-A2D0-71EAB9CBF5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pt-PT"/>
        </a:p>
      </dgm:t>
    </dgm:pt>
    <dgm:pt modelId="{91C177C0-2F8C-41C6-8041-8107FF32FDC7}">
      <dgm:prSet phldrT="[Text]" custT="1"/>
      <dgm:spPr/>
      <dgm:t>
        <a:bodyPr/>
        <a:lstStyle/>
        <a:p>
          <a:r>
            <a:rPr lang="pt-PT" sz="2000" b="1" smtClean="0"/>
            <a:t>Inquirição Dinâmica </a:t>
          </a:r>
          <a:endParaRPr lang="pt-PT" sz="2000" b="1"/>
        </a:p>
      </dgm:t>
    </dgm:pt>
    <dgm:pt modelId="{EE80D832-8516-49CE-BE94-09B38CE2ACA1}" type="parTrans" cxnId="{ACAF35A4-1BDE-42E0-A3A5-CB65C0F5C98B}">
      <dgm:prSet/>
      <dgm:spPr/>
      <dgm:t>
        <a:bodyPr/>
        <a:lstStyle/>
        <a:p>
          <a:endParaRPr lang="pt-PT"/>
        </a:p>
      </dgm:t>
    </dgm:pt>
    <dgm:pt modelId="{ECA20A75-026E-4942-95A3-C71B41B2A694}" type="sibTrans" cxnId="{ACAF35A4-1BDE-42E0-A3A5-CB65C0F5C98B}">
      <dgm:prSet/>
      <dgm:spPr/>
      <dgm:t>
        <a:bodyPr/>
        <a:lstStyle/>
        <a:p>
          <a:endParaRPr lang="pt-PT"/>
        </a:p>
      </dgm:t>
    </dgm:pt>
    <dgm:pt modelId="{F77A9A37-7853-4625-8333-ADD351204C70}">
      <dgm:prSet phldrT="[Text]" custT="1"/>
      <dgm:spPr/>
      <dgm:t>
        <a:bodyPr/>
        <a:lstStyle/>
        <a:p>
          <a:r>
            <a:rPr lang="pt-PT" sz="1600" b="1" smtClean="0"/>
            <a:t>Permite aos líderes abordarem questões da cultura existente que possam surgir</a:t>
          </a:r>
          <a:endParaRPr lang="pt-PT" sz="1600" b="1"/>
        </a:p>
      </dgm:t>
    </dgm:pt>
    <dgm:pt modelId="{591A6BB5-9E14-4FF8-B029-0CDCEAA7D227}" type="parTrans" cxnId="{79C3968C-EA90-4066-830B-6FC2FC3D3CEE}">
      <dgm:prSet/>
      <dgm:spPr/>
      <dgm:t>
        <a:bodyPr/>
        <a:lstStyle/>
        <a:p>
          <a:endParaRPr lang="pt-PT"/>
        </a:p>
      </dgm:t>
    </dgm:pt>
    <dgm:pt modelId="{E4FE667A-BE15-4FBC-880A-FA5C60F8FB85}" type="sibTrans" cxnId="{79C3968C-EA90-4066-830B-6FC2FC3D3CEE}">
      <dgm:prSet/>
      <dgm:spPr/>
      <dgm:t>
        <a:bodyPr/>
        <a:lstStyle/>
        <a:p>
          <a:endParaRPr lang="pt-PT"/>
        </a:p>
      </dgm:t>
    </dgm:pt>
    <dgm:pt modelId="{77ACEB8C-2536-496F-BB47-9CEC12E036DD}">
      <dgm:prSet phldrT="[Text]" custT="1"/>
      <dgm:spPr/>
      <dgm:t>
        <a:bodyPr/>
        <a:lstStyle/>
        <a:p>
          <a:r>
            <a:rPr lang="pt-PT" sz="1600" b="1" smtClean="0"/>
            <a:t>Permite às pessoas criar uma linguagem comum sobre o que se passa e o que gostariam que acontecesse – visão ideal</a:t>
          </a:r>
          <a:endParaRPr lang="pt-PT" sz="1600" b="1"/>
        </a:p>
      </dgm:t>
    </dgm:pt>
    <dgm:pt modelId="{5210E52D-DCFF-4CF5-AF1C-2FD65E7E68FE}" type="parTrans" cxnId="{98D5400E-691C-44F9-A0A1-CA973B5959A3}">
      <dgm:prSet/>
      <dgm:spPr/>
      <dgm:t>
        <a:bodyPr/>
        <a:lstStyle/>
        <a:p>
          <a:endParaRPr lang="pt-PT"/>
        </a:p>
      </dgm:t>
    </dgm:pt>
    <dgm:pt modelId="{3FB40326-F44E-4516-BBA9-7ABFAA1A13D1}" type="sibTrans" cxnId="{98D5400E-691C-44F9-A0A1-CA973B5959A3}">
      <dgm:prSet/>
      <dgm:spPr/>
      <dgm:t>
        <a:bodyPr/>
        <a:lstStyle/>
        <a:p>
          <a:endParaRPr lang="pt-PT"/>
        </a:p>
      </dgm:t>
    </dgm:pt>
    <dgm:pt modelId="{ADA8B9E3-1F67-4162-AB5D-7DEC0B7FBB89}" type="pres">
      <dgm:prSet presAssocID="{295BCBDE-DB14-4C05-A2D0-71EAB9CBF5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AD6361C-F21B-4A7E-B224-DBBAFAF4D647}" type="pres">
      <dgm:prSet presAssocID="{91C177C0-2F8C-41C6-8041-8107FF32FDC7}" presName="root1" presStyleCnt="0"/>
      <dgm:spPr/>
    </dgm:pt>
    <dgm:pt modelId="{4E341DBB-585E-4A27-A4BE-0ABCB54A6F5B}" type="pres">
      <dgm:prSet presAssocID="{91C177C0-2F8C-41C6-8041-8107FF32FD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C8B36F6-34B6-4FE5-9A81-4E4EA367A6C9}" type="pres">
      <dgm:prSet presAssocID="{91C177C0-2F8C-41C6-8041-8107FF32FDC7}" presName="level2hierChild" presStyleCnt="0"/>
      <dgm:spPr/>
    </dgm:pt>
    <dgm:pt modelId="{D8D12287-31B6-43C7-8FCE-CF50FF3568BD}" type="pres">
      <dgm:prSet presAssocID="{591A6BB5-9E14-4FF8-B029-0CDCEAA7D227}" presName="conn2-1" presStyleLbl="parChTrans1D2" presStyleIdx="0" presStyleCnt="2"/>
      <dgm:spPr/>
      <dgm:t>
        <a:bodyPr/>
        <a:lstStyle/>
        <a:p>
          <a:endParaRPr lang="pt-PT"/>
        </a:p>
      </dgm:t>
    </dgm:pt>
    <dgm:pt modelId="{A664A33F-B24E-485B-AE18-2EDC11165FAF}" type="pres">
      <dgm:prSet presAssocID="{591A6BB5-9E14-4FF8-B029-0CDCEAA7D227}" presName="connTx" presStyleLbl="parChTrans1D2" presStyleIdx="0" presStyleCnt="2"/>
      <dgm:spPr/>
      <dgm:t>
        <a:bodyPr/>
        <a:lstStyle/>
        <a:p>
          <a:endParaRPr lang="pt-PT"/>
        </a:p>
      </dgm:t>
    </dgm:pt>
    <dgm:pt modelId="{3E3E0356-E83B-4911-9496-46E67D42028F}" type="pres">
      <dgm:prSet presAssocID="{F77A9A37-7853-4625-8333-ADD351204C70}" presName="root2" presStyleCnt="0"/>
      <dgm:spPr/>
    </dgm:pt>
    <dgm:pt modelId="{4F974793-BC84-4AC5-8C30-4EB96C6C28B6}" type="pres">
      <dgm:prSet presAssocID="{F77A9A37-7853-4625-8333-ADD351204C70}" presName="LevelTwoTextNode" presStyleLbl="node2" presStyleIdx="0" presStyleCnt="2" custScaleX="14265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6326F2A1-FD12-41A6-AEEC-191B0FD8EAAF}" type="pres">
      <dgm:prSet presAssocID="{F77A9A37-7853-4625-8333-ADD351204C70}" presName="level3hierChild" presStyleCnt="0"/>
      <dgm:spPr/>
    </dgm:pt>
    <dgm:pt modelId="{B44B2BE6-3256-4682-B460-3F2AB525B701}" type="pres">
      <dgm:prSet presAssocID="{5210E52D-DCFF-4CF5-AF1C-2FD65E7E68FE}" presName="conn2-1" presStyleLbl="parChTrans1D2" presStyleIdx="1" presStyleCnt="2"/>
      <dgm:spPr/>
      <dgm:t>
        <a:bodyPr/>
        <a:lstStyle/>
        <a:p>
          <a:endParaRPr lang="pt-PT"/>
        </a:p>
      </dgm:t>
    </dgm:pt>
    <dgm:pt modelId="{C2388CEE-34B3-464D-9BF5-A07D7F5A6889}" type="pres">
      <dgm:prSet presAssocID="{5210E52D-DCFF-4CF5-AF1C-2FD65E7E68FE}" presName="connTx" presStyleLbl="parChTrans1D2" presStyleIdx="1" presStyleCnt="2"/>
      <dgm:spPr/>
      <dgm:t>
        <a:bodyPr/>
        <a:lstStyle/>
        <a:p>
          <a:endParaRPr lang="pt-PT"/>
        </a:p>
      </dgm:t>
    </dgm:pt>
    <dgm:pt modelId="{5301039D-9E3F-4BB8-85AB-1BE2E95C7A81}" type="pres">
      <dgm:prSet presAssocID="{77ACEB8C-2536-496F-BB47-9CEC12E036DD}" presName="root2" presStyleCnt="0"/>
      <dgm:spPr/>
    </dgm:pt>
    <dgm:pt modelId="{26824404-0E70-4F4C-8673-2C2EBCFEBFDD}" type="pres">
      <dgm:prSet presAssocID="{77ACEB8C-2536-496F-BB47-9CEC12E036DD}" presName="LevelTwoTextNode" presStyleLbl="node2" presStyleIdx="1" presStyleCnt="2" custScaleX="14257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9335A8A-E194-4331-B889-A9EC00DC4FB4}" type="pres">
      <dgm:prSet presAssocID="{77ACEB8C-2536-496F-BB47-9CEC12E036DD}" presName="level3hierChild" presStyleCnt="0"/>
      <dgm:spPr/>
    </dgm:pt>
  </dgm:ptLst>
  <dgm:cxnLst>
    <dgm:cxn modelId="{79C3968C-EA90-4066-830B-6FC2FC3D3CEE}" srcId="{91C177C0-2F8C-41C6-8041-8107FF32FDC7}" destId="{F77A9A37-7853-4625-8333-ADD351204C70}" srcOrd="0" destOrd="0" parTransId="{591A6BB5-9E14-4FF8-B029-0CDCEAA7D227}" sibTransId="{E4FE667A-BE15-4FBC-880A-FA5C60F8FB85}"/>
    <dgm:cxn modelId="{3D1224F7-8A47-4E41-A413-1C6022307A05}" type="presOf" srcId="{591A6BB5-9E14-4FF8-B029-0CDCEAA7D227}" destId="{A664A33F-B24E-485B-AE18-2EDC11165FAF}" srcOrd="1" destOrd="0" presId="urn:microsoft.com/office/officeart/2005/8/layout/hierarchy2"/>
    <dgm:cxn modelId="{7914A545-6C1F-4410-8158-3B83F99FCED5}" type="presOf" srcId="{5210E52D-DCFF-4CF5-AF1C-2FD65E7E68FE}" destId="{B44B2BE6-3256-4682-B460-3F2AB525B701}" srcOrd="0" destOrd="0" presId="urn:microsoft.com/office/officeart/2005/8/layout/hierarchy2"/>
    <dgm:cxn modelId="{ACAF35A4-1BDE-42E0-A3A5-CB65C0F5C98B}" srcId="{295BCBDE-DB14-4C05-A2D0-71EAB9CBF5F9}" destId="{91C177C0-2F8C-41C6-8041-8107FF32FDC7}" srcOrd="0" destOrd="0" parTransId="{EE80D832-8516-49CE-BE94-09B38CE2ACA1}" sibTransId="{ECA20A75-026E-4942-95A3-C71B41B2A694}"/>
    <dgm:cxn modelId="{8C326749-9D6E-483E-9BFA-AE8AD69C685D}" type="presOf" srcId="{295BCBDE-DB14-4C05-A2D0-71EAB9CBF5F9}" destId="{ADA8B9E3-1F67-4162-AB5D-7DEC0B7FBB89}" srcOrd="0" destOrd="0" presId="urn:microsoft.com/office/officeart/2005/8/layout/hierarchy2"/>
    <dgm:cxn modelId="{24911D28-3CC0-41B4-B22B-B295153AAE89}" type="presOf" srcId="{91C177C0-2F8C-41C6-8041-8107FF32FDC7}" destId="{4E341DBB-585E-4A27-A4BE-0ABCB54A6F5B}" srcOrd="0" destOrd="0" presId="urn:microsoft.com/office/officeart/2005/8/layout/hierarchy2"/>
    <dgm:cxn modelId="{8A42086C-27B0-4329-9B5D-DA11871E62C0}" type="presOf" srcId="{F77A9A37-7853-4625-8333-ADD351204C70}" destId="{4F974793-BC84-4AC5-8C30-4EB96C6C28B6}" srcOrd="0" destOrd="0" presId="urn:microsoft.com/office/officeart/2005/8/layout/hierarchy2"/>
    <dgm:cxn modelId="{5E2BC3E7-6EFF-4B5D-91CD-2EA374BD3A4D}" type="presOf" srcId="{77ACEB8C-2536-496F-BB47-9CEC12E036DD}" destId="{26824404-0E70-4F4C-8673-2C2EBCFEBFDD}" srcOrd="0" destOrd="0" presId="urn:microsoft.com/office/officeart/2005/8/layout/hierarchy2"/>
    <dgm:cxn modelId="{5F9B6C37-A24E-4E1D-A7C5-C16C6D6E1DB4}" type="presOf" srcId="{5210E52D-DCFF-4CF5-AF1C-2FD65E7E68FE}" destId="{C2388CEE-34B3-464D-9BF5-A07D7F5A6889}" srcOrd="1" destOrd="0" presId="urn:microsoft.com/office/officeart/2005/8/layout/hierarchy2"/>
    <dgm:cxn modelId="{98D5400E-691C-44F9-A0A1-CA973B5959A3}" srcId="{91C177C0-2F8C-41C6-8041-8107FF32FDC7}" destId="{77ACEB8C-2536-496F-BB47-9CEC12E036DD}" srcOrd="1" destOrd="0" parTransId="{5210E52D-DCFF-4CF5-AF1C-2FD65E7E68FE}" sibTransId="{3FB40326-F44E-4516-BBA9-7ABFAA1A13D1}"/>
    <dgm:cxn modelId="{10A1A274-8CB9-43B6-8BFD-9BC6FEBAE602}" type="presOf" srcId="{591A6BB5-9E14-4FF8-B029-0CDCEAA7D227}" destId="{D8D12287-31B6-43C7-8FCE-CF50FF3568BD}" srcOrd="0" destOrd="0" presId="urn:microsoft.com/office/officeart/2005/8/layout/hierarchy2"/>
    <dgm:cxn modelId="{CC333F9E-91F3-4879-B9A3-BD020AE5A360}" type="presParOf" srcId="{ADA8B9E3-1F67-4162-AB5D-7DEC0B7FBB89}" destId="{DAD6361C-F21B-4A7E-B224-DBBAFAF4D647}" srcOrd="0" destOrd="0" presId="urn:microsoft.com/office/officeart/2005/8/layout/hierarchy2"/>
    <dgm:cxn modelId="{57429526-D081-478F-965D-CF47D2D53A23}" type="presParOf" srcId="{DAD6361C-F21B-4A7E-B224-DBBAFAF4D647}" destId="{4E341DBB-585E-4A27-A4BE-0ABCB54A6F5B}" srcOrd="0" destOrd="0" presId="urn:microsoft.com/office/officeart/2005/8/layout/hierarchy2"/>
    <dgm:cxn modelId="{AD914088-F54D-4E55-BD29-248F2FAFC35B}" type="presParOf" srcId="{DAD6361C-F21B-4A7E-B224-DBBAFAF4D647}" destId="{8C8B36F6-34B6-4FE5-9A81-4E4EA367A6C9}" srcOrd="1" destOrd="0" presId="urn:microsoft.com/office/officeart/2005/8/layout/hierarchy2"/>
    <dgm:cxn modelId="{D863ED95-CDB8-4BCE-8A7B-9B1B5CF34D02}" type="presParOf" srcId="{8C8B36F6-34B6-4FE5-9A81-4E4EA367A6C9}" destId="{D8D12287-31B6-43C7-8FCE-CF50FF3568BD}" srcOrd="0" destOrd="0" presId="urn:microsoft.com/office/officeart/2005/8/layout/hierarchy2"/>
    <dgm:cxn modelId="{DED9454D-4B4F-41CB-B79F-228FC43D5912}" type="presParOf" srcId="{D8D12287-31B6-43C7-8FCE-CF50FF3568BD}" destId="{A664A33F-B24E-485B-AE18-2EDC11165FAF}" srcOrd="0" destOrd="0" presId="urn:microsoft.com/office/officeart/2005/8/layout/hierarchy2"/>
    <dgm:cxn modelId="{470887A3-96D7-4C16-BEBC-90965EE8F5E2}" type="presParOf" srcId="{8C8B36F6-34B6-4FE5-9A81-4E4EA367A6C9}" destId="{3E3E0356-E83B-4911-9496-46E67D42028F}" srcOrd="1" destOrd="0" presId="urn:microsoft.com/office/officeart/2005/8/layout/hierarchy2"/>
    <dgm:cxn modelId="{A07036B7-A36B-4ACB-9F13-AAB956AE3827}" type="presParOf" srcId="{3E3E0356-E83B-4911-9496-46E67D42028F}" destId="{4F974793-BC84-4AC5-8C30-4EB96C6C28B6}" srcOrd="0" destOrd="0" presId="urn:microsoft.com/office/officeart/2005/8/layout/hierarchy2"/>
    <dgm:cxn modelId="{F94AC160-D479-42D3-BAD5-7BC472E6352B}" type="presParOf" srcId="{3E3E0356-E83B-4911-9496-46E67D42028F}" destId="{6326F2A1-FD12-41A6-AEEC-191B0FD8EAAF}" srcOrd="1" destOrd="0" presId="urn:microsoft.com/office/officeart/2005/8/layout/hierarchy2"/>
    <dgm:cxn modelId="{E3806AE8-0750-4AD9-8779-0916D1377F1A}" type="presParOf" srcId="{8C8B36F6-34B6-4FE5-9A81-4E4EA367A6C9}" destId="{B44B2BE6-3256-4682-B460-3F2AB525B701}" srcOrd="2" destOrd="0" presId="urn:microsoft.com/office/officeart/2005/8/layout/hierarchy2"/>
    <dgm:cxn modelId="{1DA7512A-3791-4A7B-ACCC-66116E25FEEA}" type="presParOf" srcId="{B44B2BE6-3256-4682-B460-3F2AB525B701}" destId="{C2388CEE-34B3-464D-9BF5-A07D7F5A6889}" srcOrd="0" destOrd="0" presId="urn:microsoft.com/office/officeart/2005/8/layout/hierarchy2"/>
    <dgm:cxn modelId="{436674A8-D0D6-407B-81BD-C5A0C8C54150}" type="presParOf" srcId="{8C8B36F6-34B6-4FE5-9A81-4E4EA367A6C9}" destId="{5301039D-9E3F-4BB8-85AB-1BE2E95C7A81}" srcOrd="3" destOrd="0" presId="urn:microsoft.com/office/officeart/2005/8/layout/hierarchy2"/>
    <dgm:cxn modelId="{EA9924EF-B13F-48C0-BA73-D430BFB8A9AB}" type="presParOf" srcId="{5301039D-9E3F-4BB8-85AB-1BE2E95C7A81}" destId="{26824404-0E70-4F4C-8673-2C2EBCFEBFDD}" srcOrd="0" destOrd="0" presId="urn:microsoft.com/office/officeart/2005/8/layout/hierarchy2"/>
    <dgm:cxn modelId="{A4AB3FFB-723D-433F-86C8-F9A940606C50}" type="presParOf" srcId="{5301039D-9E3F-4BB8-85AB-1BE2E95C7A81}" destId="{39335A8A-E194-4331-B889-A9EC00DC4FB4}" srcOrd="1" destOrd="0" presId="urn:microsoft.com/office/officeart/2005/8/layout/hierarchy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CFD68-BE63-4B4C-AF91-08BDB9C66186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CD61B-5FCD-4D8B-A528-DEB10346CA1F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0560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05560-B82C-487D-A56F-6B24E65562D3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2614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31</a:t>
            </a:fld>
            <a:endParaRPr lang="pt-P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32</a:t>
            </a:fld>
            <a:endParaRPr lang="pt-P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33</a:t>
            </a:fld>
            <a:endParaRPr lang="pt-P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34</a:t>
            </a:fld>
            <a:endParaRPr lang="pt-P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35</a:t>
            </a:fld>
            <a:endParaRPr lang="pt-P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36</a:t>
            </a:fld>
            <a:endParaRPr lang="pt-P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37</a:t>
            </a:fld>
            <a:endParaRPr lang="pt-P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38</a:t>
            </a:fld>
            <a:endParaRPr lang="pt-P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39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40</a:t>
            </a:fld>
            <a:endParaRPr lang="pt-P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46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570414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47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969146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48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0968612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49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4956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50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6422376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51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44000935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52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0193613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53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0184390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54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2700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55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723497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56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6450500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57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9750445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58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64828539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26BD-D9ED-4622-899A-25FE83FC4CEF}" type="slidenum">
              <a:rPr lang="pt-PT" smtClean="0"/>
              <a:pPr/>
              <a:t>59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92617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CD61B-5FCD-4D8B-A528-DEB10346CA1F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36CB-C8BF-40EF-BA68-0C76086A6EC8}" type="datetimeFigureOut">
              <a:rPr lang="pt-PT" smtClean="0"/>
              <a:pPr/>
              <a:t>15-05-2013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752-ECE5-4CDE-8284-4F823B809EF3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2385360" cy="1686344"/>
          </a:xfrm>
          <a:prstGeom prst="rect">
            <a:avLst/>
          </a:prstGeom>
        </p:spPr>
      </p:pic>
      <p:graphicFrame>
        <p:nvGraphicFramePr>
          <p:cNvPr id="4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2407206"/>
              </p:ext>
            </p:extLst>
          </p:nvPr>
        </p:nvGraphicFramePr>
        <p:xfrm>
          <a:off x="1187624" y="548680"/>
          <a:ext cx="6768752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492"/>
                <a:gridCol w="3107260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2012/2013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PT" sz="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32EC29A-8DE9-4F19-ADA9-DEB935DAE4A8}" type="slidenum">
              <a:rPr lang="pt-PT" smtClean="0"/>
              <a:pPr/>
              <a:t>1</a:t>
            </a:fld>
            <a:endParaRPr lang="pt-PT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692097"/>
            <a:ext cx="65527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err="1" smtClean="0"/>
              <a:t>Mestrado</a:t>
            </a:r>
            <a:r>
              <a:rPr lang="en-US" sz="1400" b="1" dirty="0"/>
              <a:t>: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Gestão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Recursos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Humanos</a:t>
            </a:r>
            <a:endParaRPr lang="en-US" sz="1400" b="1" dirty="0" smtClean="0"/>
          </a:p>
          <a:p>
            <a:r>
              <a:rPr lang="en-US" sz="1400" b="1" dirty="0" err="1" smtClean="0"/>
              <a:t>Unidade</a:t>
            </a:r>
            <a:r>
              <a:rPr lang="en-US" sz="1400" b="1" dirty="0" smtClean="0"/>
              <a:t> Curricular: </a:t>
            </a:r>
            <a:r>
              <a:rPr lang="en-US" sz="1400" b="1" dirty="0" err="1" smtClean="0"/>
              <a:t>Gestão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Equipas</a:t>
            </a:r>
            <a:endParaRPr lang="en-US" sz="1400" b="1" dirty="0" smtClean="0"/>
          </a:p>
        </p:txBody>
      </p:sp>
      <p:sp>
        <p:nvSpPr>
          <p:cNvPr id="9" name="CaixaDeTexto 9"/>
          <p:cNvSpPr txBox="1"/>
          <p:nvPr/>
        </p:nvSpPr>
        <p:spPr>
          <a:xfrm>
            <a:off x="0" y="3886200"/>
            <a:ext cx="9144000" cy="461665"/>
          </a:xfrm>
          <a:prstGeom prst="rect">
            <a:avLst/>
          </a:prstGeom>
          <a:solidFill>
            <a:srgbClr val="BE2E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Os Novos Líderes</a:t>
            </a:r>
          </a:p>
        </p:txBody>
      </p:sp>
      <p:sp>
        <p:nvSpPr>
          <p:cNvPr id="8" name="CaixaDeTexto 9"/>
          <p:cNvSpPr txBox="1"/>
          <p:nvPr/>
        </p:nvSpPr>
        <p:spPr>
          <a:xfrm>
            <a:off x="0" y="3903439"/>
            <a:ext cx="91440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Os Novos Líderes</a:t>
            </a:r>
          </a:p>
        </p:txBody>
      </p:sp>
    </p:spTree>
    <p:extLst>
      <p:ext uri="{BB962C8B-B14F-4D97-AF65-F5344CB8AC3E}">
        <p14:creationId xmlns="" xmlns:p14="http://schemas.microsoft.com/office/powerpoint/2010/main" val="2949548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1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9" grpId="1" animBg="1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2116832"/>
          </a:xfrm>
        </p:spPr>
        <p:txBody>
          <a:bodyPr/>
          <a:lstStyle/>
          <a:p>
            <a:pPr eaLnBrk="1" hangingPunct="1"/>
            <a:r>
              <a:rPr lang="pt-PT" sz="2400" b="1" dirty="0" smtClean="0"/>
              <a:t>As emoções negativas:</a:t>
            </a:r>
          </a:p>
          <a:p>
            <a:pPr lvl="1" eaLnBrk="1" hangingPunct="1"/>
            <a:r>
              <a:rPr lang="pt-PT" sz="2000" dirty="0" smtClean="0"/>
              <a:t>Desviam a atenção de tarefas imediatas;</a:t>
            </a:r>
          </a:p>
          <a:p>
            <a:pPr lvl="1" eaLnBrk="1" hangingPunct="1"/>
            <a:r>
              <a:rPr lang="pt-PT" sz="2000" dirty="0" smtClean="0"/>
              <a:t>A capacidade mental é diminuída;</a:t>
            </a:r>
          </a:p>
          <a:p>
            <a:pPr lvl="1" eaLnBrk="1" hangingPunct="1"/>
            <a:r>
              <a:rPr lang="pt-PT" sz="2000" dirty="0" smtClean="0"/>
              <a:t>A inteligência emocional diminui;</a:t>
            </a:r>
            <a:endParaRPr lang="pt-PT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pt-PT" dirty="0" smtClean="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Desvio de emoções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65846" y="4182179"/>
            <a:ext cx="7722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</a:rPr>
              <a:t>As emoções sentidas durante a jornada de trabalho, refletem a qualidade de vida laboral.</a:t>
            </a:r>
          </a:p>
        </p:txBody>
      </p:sp>
    </p:spTree>
    <p:extLst>
      <p:ext uri="{BB962C8B-B14F-4D97-AF65-F5344CB8AC3E}">
        <p14:creationId xmlns="" xmlns:p14="http://schemas.microsoft.com/office/powerpoint/2010/main" val="3847846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7240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PT" sz="2000" dirty="0" smtClean="0"/>
              <a:t>Leva á eficiência mental, ou seja, a uma melhor compreensão da informação e utilização das regras de decisão em situações mais complicadas;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pt-PT" sz="2000" dirty="0" smtClean="0"/>
              <a:t>Leva a que se veja o lado positivo dos acontecimentos, ou seja ao otimismo;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pt-PT" sz="2000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pt-PT" sz="1600" dirty="0" smtClean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sz="2200" b="1" dirty="0" smtClean="0"/>
              <a:t>“ A capacidade do líder para induzir entusiasmo e espirito de colaboração pode ser determinante para o sucesso do grupo”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Boa disposição/ Bom Trabalho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5846" y="5013176"/>
            <a:ext cx="8082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PT" sz="1600" dirty="0"/>
              <a:t>Existe um fórmula matemática que prevê esta relação:</a:t>
            </a:r>
          </a:p>
          <a:p>
            <a:pPr algn="ctr">
              <a:defRPr/>
            </a:pPr>
            <a:r>
              <a:rPr lang="pt-PT" sz="2400" b="1" dirty="0">
                <a:solidFill>
                  <a:schemeClr val="bg1"/>
                </a:solidFill>
              </a:rPr>
              <a:t>“ </a:t>
            </a:r>
            <a:r>
              <a:rPr lang="pt-PT" sz="2400" b="1" dirty="0" smtClean="0">
                <a:solidFill>
                  <a:schemeClr val="bg1"/>
                </a:solidFill>
              </a:rPr>
              <a:t>Por </a:t>
            </a:r>
            <a:r>
              <a:rPr lang="pt-PT" sz="2400" b="1" dirty="0">
                <a:solidFill>
                  <a:schemeClr val="bg1"/>
                </a:solidFill>
              </a:rPr>
              <a:t>cada 1% de melhoria no ambiente de trabalho, há um aumento de 2% de proveitos”</a:t>
            </a:r>
          </a:p>
        </p:txBody>
      </p:sp>
    </p:spTree>
    <p:extLst>
      <p:ext uri="{BB962C8B-B14F-4D97-AF65-F5344CB8AC3E}">
        <p14:creationId xmlns="" xmlns:p14="http://schemas.microsoft.com/office/powerpoint/2010/main" val="3137666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25621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pt-PT" sz="2800" dirty="0" smtClean="0"/>
          </a:p>
          <a:p>
            <a:pPr marL="0" indent="0" eaLnBrk="1" hangingPunct="1">
              <a:buNone/>
            </a:pPr>
            <a:r>
              <a:rPr lang="pt-PT" sz="2800" dirty="0" smtClean="0"/>
              <a:t>Ressonância:</a:t>
            </a:r>
          </a:p>
          <a:p>
            <a:pPr lvl="1" algn="just" eaLnBrk="1" hangingPunct="1"/>
            <a:r>
              <a:rPr lang="pt-PT" sz="2000" dirty="0" smtClean="0"/>
              <a:t>Latim  </a:t>
            </a:r>
            <a:r>
              <a:rPr lang="pt-PT" sz="2000" i="1" dirty="0" err="1" smtClean="0"/>
              <a:t>ressonare</a:t>
            </a:r>
            <a:r>
              <a:rPr lang="pt-PT" sz="2000" i="1" dirty="0" smtClean="0"/>
              <a:t>;</a:t>
            </a:r>
          </a:p>
          <a:p>
            <a:pPr lvl="1" algn="just" eaLnBrk="1" hangingPunct="1"/>
            <a:r>
              <a:rPr lang="pt-PT" sz="2000" dirty="0" smtClean="0"/>
              <a:t>Duas pessoas sentirem-se na mesma onda;</a:t>
            </a:r>
          </a:p>
          <a:p>
            <a:pPr lvl="1" algn="just" eaLnBrk="1" hangingPunct="1"/>
            <a:r>
              <a:rPr lang="pt-PT" sz="2000" dirty="0" smtClean="0"/>
              <a:t>“Quando um grupo de seguidores vibra com a animação e a energia entusiástica de um líder, é sinal que há liderança com ressonância”</a:t>
            </a:r>
          </a:p>
          <a:p>
            <a:pPr lvl="1" algn="just" eaLnBrk="1" hangingPunct="1"/>
            <a:r>
              <a:rPr lang="pt-PT" sz="2000" dirty="0" smtClean="0"/>
              <a:t>“A ressonância amplifica e prolonga o impacte emocional do líder”;</a:t>
            </a:r>
          </a:p>
          <a:p>
            <a:pPr lvl="1" algn="just" eaLnBrk="1" hangingPunct="1"/>
            <a:r>
              <a:rPr lang="pt-PT" sz="2000" dirty="0" smtClean="0"/>
              <a:t>Assim quando as pessoas são orientadas por um líder emocionalmente inteligente, sentem-se apoiadas, partilham ideias e tomam decisões em conjunto, o que faz com que se centrem nos objetivos , mesmo que o ambiente seja de incerteza ou de mudança.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Liderar com ressonância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82119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421088"/>
          </a:xfrm>
        </p:spPr>
        <p:txBody>
          <a:bodyPr/>
          <a:lstStyle/>
          <a:p>
            <a:pPr eaLnBrk="1" hangingPunct="1"/>
            <a:r>
              <a:rPr lang="pt-PT" sz="2000" dirty="0" smtClean="0"/>
              <a:t>A dissonância significa falta de harmonia;</a:t>
            </a:r>
          </a:p>
          <a:p>
            <a:pPr eaLnBrk="1" hangingPunct="1"/>
            <a:r>
              <a:rPr lang="pt-PT" sz="2000" dirty="0" smtClean="0"/>
              <a:t>Numa liderança dissonante, os grupos entram em discordância emocional;</a:t>
            </a:r>
          </a:p>
          <a:p>
            <a:pPr eaLnBrk="1" hangingPunct="1"/>
            <a:r>
              <a:rPr lang="pt-PT" sz="2000" dirty="0" smtClean="0"/>
              <a:t>Existem diferentes tipos de lideres dissonantes:</a:t>
            </a:r>
          </a:p>
          <a:p>
            <a:pPr lvl="1" eaLnBrk="1" hangingPunct="1"/>
            <a:r>
              <a:rPr lang="pt-PT" sz="2000" dirty="0" smtClean="0"/>
              <a:t>Os tiranos abusadores- que humilham as pessoas </a:t>
            </a:r>
          </a:p>
          <a:p>
            <a:pPr lvl="1" eaLnBrk="1" hangingPunct="1"/>
            <a:r>
              <a:rPr lang="pt-PT" sz="2000" dirty="0" smtClean="0"/>
              <a:t>Os sociopatas manipuladores- que tendem a levar as pessoas á loucura.</a:t>
            </a:r>
          </a:p>
          <a:p>
            <a:pPr eaLnBrk="1" hangingPunct="1"/>
            <a:r>
              <a:rPr lang="pt-PT" sz="2000" dirty="0" smtClean="0"/>
              <a:t>Alguns são mais subtis, usam uma capa de simpatia, mas quando os grupos se apercebem  da existência de falta de sinceridade, surge o cinismo e a desconfiança;</a:t>
            </a:r>
          </a:p>
          <a:p>
            <a:pPr eaLnBrk="1" hangingPunct="1"/>
            <a:r>
              <a:rPr lang="pt-PT" sz="2000" dirty="0" smtClean="0"/>
              <a:t>Deixam uma rasto de desmotivação e apatia;</a:t>
            </a:r>
          </a:p>
          <a:p>
            <a:pPr eaLnBrk="1" hangingPunct="1"/>
            <a:r>
              <a:rPr lang="pt-PT" sz="2000" dirty="0" smtClean="0"/>
              <a:t>Não ouvem nem se preocupam com os outros;</a:t>
            </a:r>
          </a:p>
          <a:p>
            <a:pPr eaLnBrk="1" hangingPunct="1"/>
            <a:r>
              <a:rPr lang="pt-PT" sz="2000" dirty="0" smtClean="0"/>
              <a:t>Mobilizam as pessoas para atingir um objetivo meritório.</a:t>
            </a:r>
          </a:p>
          <a:p>
            <a:pPr eaLnBrk="1" hangingPunct="1"/>
            <a:endParaRPr lang="pt-PT" sz="2400" dirty="0" smtClean="0"/>
          </a:p>
          <a:p>
            <a:pPr lvl="1" eaLnBrk="1" hangingPunct="1"/>
            <a:endParaRPr lang="pt-PT" sz="2400" dirty="0" smtClean="0"/>
          </a:p>
          <a:p>
            <a:pPr eaLnBrk="1" hangingPunct="1"/>
            <a:endParaRPr lang="pt-PT" dirty="0" smtClean="0"/>
          </a:p>
        </p:txBody>
      </p:sp>
      <p:sp>
        <p:nvSpPr>
          <p:cNvPr id="6" name="Rectangle 5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Líderes dissonantes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3875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bg1"/>
                </a:solidFill>
              </a:rPr>
              <a:t>Os 4 domínios principais da inteligência emocional</a:t>
            </a:r>
            <a:endParaRPr lang="pt-PT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125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pt-PT" dirty="0" smtClean="0"/>
              <a:t>Autoconsciência;</a:t>
            </a:r>
          </a:p>
          <a:p>
            <a:pPr marL="0" indent="0" algn="ctr" eaLnBrk="1" hangingPunct="1">
              <a:buNone/>
            </a:pPr>
            <a:r>
              <a:rPr lang="pt-PT" dirty="0" smtClean="0"/>
              <a:t>Auto gestão;</a:t>
            </a:r>
          </a:p>
          <a:p>
            <a:pPr marL="0" indent="0" algn="ctr" eaLnBrk="1" hangingPunct="1">
              <a:buNone/>
            </a:pPr>
            <a:r>
              <a:rPr lang="pt-PT" dirty="0" smtClean="0"/>
              <a:t>Consciência social;</a:t>
            </a:r>
          </a:p>
          <a:p>
            <a:pPr marL="0" indent="0" algn="ctr" eaLnBrk="1" hangingPunct="1">
              <a:buNone/>
            </a:pPr>
            <a:r>
              <a:rPr lang="pt-PT" dirty="0" smtClean="0"/>
              <a:t>Gestão das relações.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4211638" y="4149725"/>
            <a:ext cx="720725" cy="93503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6389" name="CaixaDeTexto 4"/>
          <p:cNvSpPr txBox="1">
            <a:spLocks noChangeArrowheads="1"/>
          </p:cNvSpPr>
          <p:nvPr/>
        </p:nvSpPr>
        <p:spPr bwMode="auto">
          <a:xfrm>
            <a:off x="1439863" y="5157788"/>
            <a:ext cx="6264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PT" sz="3600" dirty="0"/>
              <a:t>Liderança com ressonância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Os 4 domínios principais da inteligência emocional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73107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3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2692896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t-PT" sz="2400" b="1" dirty="0" smtClean="0">
                <a:solidFill>
                  <a:schemeClr val="bg1"/>
                </a:solidFill>
              </a:rPr>
              <a:t>É a capacidade para compreender as emoções, qualidades, limitações, valores e motivações.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PT" sz="2400" dirty="0" smtClean="0"/>
          </a:p>
          <a:p>
            <a:pPr algn="just"/>
            <a:r>
              <a:rPr lang="pt-PT" sz="2000" dirty="0" smtClean="0"/>
              <a:t>Os lideres Auto conscientes conhecem os seus valores, objetivos e sonhos; </a:t>
            </a:r>
          </a:p>
          <a:p>
            <a:pPr algn="just" eaLnBrk="1" hangingPunct="1"/>
            <a:r>
              <a:rPr lang="pt-PT" sz="2000" dirty="0" smtClean="0"/>
              <a:t>São pessoas realistas e honestas em relação ás suas características;</a:t>
            </a:r>
          </a:p>
          <a:p>
            <a:pPr algn="just" eaLnBrk="1" hangingPunct="1"/>
            <a:r>
              <a:rPr lang="pt-PT" sz="2000" dirty="0" smtClean="0"/>
              <a:t>Refletem sobre si próprios, e trazem para o ambiente de trabalho a auto- reflexão.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Autoconsciência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14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Marcador de Posição de Conteúdo 2"/>
          <p:cNvSpPr>
            <a:spLocks noGrp="1"/>
          </p:cNvSpPr>
          <p:nvPr>
            <p:ph idx="1"/>
          </p:nvPr>
        </p:nvSpPr>
        <p:spPr>
          <a:xfrm>
            <a:off x="107504" y="2464296"/>
            <a:ext cx="8229600" cy="2764904"/>
          </a:xfrm>
        </p:spPr>
        <p:txBody>
          <a:bodyPr>
            <a:normAutofit fontScale="92500"/>
          </a:bodyPr>
          <a:lstStyle/>
          <a:p>
            <a:pPr lvl="1" algn="just" eaLnBrk="1" hangingPunct="1"/>
            <a:r>
              <a:rPr lang="pt-PT" sz="2000" dirty="0" smtClean="0"/>
              <a:t>Se não existir consciência das emoções não seremos capazes de as gerir nem de apreender as emoções dos outros, ou seja não se cria empatia;</a:t>
            </a:r>
          </a:p>
          <a:p>
            <a:pPr lvl="1" algn="just" eaLnBrk="1" hangingPunct="1">
              <a:buFont typeface="Arial" panose="020B0604020202020204" pitchFamily="34" charset="0"/>
              <a:buNone/>
            </a:pPr>
            <a:endParaRPr lang="pt-PT" sz="2000" dirty="0" smtClean="0"/>
          </a:p>
          <a:p>
            <a:pPr lvl="1" algn="just" eaLnBrk="1" hangingPunct="1"/>
            <a:r>
              <a:rPr lang="pt-PT" sz="2000" dirty="0" smtClean="0"/>
              <a:t>Os lideres Auto conscientes estão em sintonias com os sinais interiores;</a:t>
            </a:r>
          </a:p>
          <a:p>
            <a:pPr lvl="1" algn="just" eaLnBrk="1" hangingPunct="1">
              <a:buFont typeface="Arial" panose="020B0604020202020204" pitchFamily="34" charset="0"/>
              <a:buNone/>
            </a:pPr>
            <a:endParaRPr lang="pt-PT" sz="2000" dirty="0" smtClean="0"/>
          </a:p>
          <a:p>
            <a:pPr lvl="1" algn="just" eaLnBrk="1" hangingPunct="1"/>
            <a:r>
              <a:rPr lang="pt-PT" sz="2000" dirty="0" smtClean="0"/>
              <a:t>Os lideres sem autoconsciência emocional descontrolam-se sem entender o porquê.</a:t>
            </a:r>
          </a:p>
          <a:p>
            <a:pPr marL="0" indent="0" algn="just" eaLnBrk="1" hangingPunct="1">
              <a:buNone/>
            </a:pPr>
            <a:endParaRPr lang="pt-PT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Autoconsciência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331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248272"/>
            <a:ext cx="8229600" cy="298092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PT" sz="2000" dirty="0" smtClean="0"/>
              <a:t>Manter o controlo sobres os impulsos e as emoções destrutivas;</a:t>
            </a:r>
          </a:p>
          <a:p>
            <a:pPr algn="just" eaLnBrk="1" hangingPunct="1"/>
            <a:r>
              <a:rPr lang="pt-PT" sz="2000" dirty="0" smtClean="0"/>
              <a:t>Mostrar honestidade, integridade e confiança;</a:t>
            </a:r>
          </a:p>
          <a:p>
            <a:pPr algn="just" eaLnBrk="1" hangingPunct="1"/>
            <a:r>
              <a:rPr lang="pt-PT" sz="2000" dirty="0" smtClean="0"/>
              <a:t>Ter capacidade de adaptação e flexibilidade em ambientes de mudança e situações difíceis; </a:t>
            </a:r>
          </a:p>
          <a:p>
            <a:pPr algn="just" eaLnBrk="1" hangingPunct="1"/>
            <a:r>
              <a:rPr lang="pt-PT" sz="2000" dirty="0" smtClean="0"/>
              <a:t>Ter capacidade de iniciativa;</a:t>
            </a:r>
          </a:p>
          <a:p>
            <a:pPr algn="just" eaLnBrk="1" hangingPunct="1"/>
            <a:r>
              <a:rPr lang="pt-PT" sz="2000" dirty="0" smtClean="0"/>
              <a:t>Ver o lado positivo dos acontecimentos;</a:t>
            </a:r>
          </a:p>
          <a:p>
            <a:pPr algn="just" eaLnBrk="1" hangingPunct="1"/>
            <a:r>
              <a:rPr lang="pt-PT" sz="2000" dirty="0" smtClean="0"/>
              <a:t>Os lideres que mantêm a auto gestão canalizam a ressonância para as zonas positivas.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Auto Gestão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01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2548880"/>
          </a:xfrm>
        </p:spPr>
        <p:txBody>
          <a:bodyPr>
            <a:normAutofit/>
          </a:bodyPr>
          <a:lstStyle/>
          <a:p>
            <a:pPr lvl="1" algn="just" eaLnBrk="1" hangingPunct="1"/>
            <a:r>
              <a:rPr lang="pt-PT" sz="2000" dirty="0" smtClean="0"/>
              <a:t>É a base da função dos lideres, ou seja criar ressonância;</a:t>
            </a:r>
          </a:p>
          <a:p>
            <a:pPr lvl="1" algn="just" eaLnBrk="1" hangingPunct="1"/>
            <a:r>
              <a:rPr lang="pt-PT" sz="2000" dirty="0" smtClean="0"/>
              <a:t>A empatia e a sintonia emocional permite ao líder ter a capacidade de partilhar valores e prioridades para guiar o grupo;</a:t>
            </a:r>
          </a:p>
          <a:p>
            <a:pPr lvl="1" algn="just" eaLnBrk="1" hangingPunct="1"/>
            <a:r>
              <a:rPr lang="pt-PT" sz="2000" dirty="0" smtClean="0"/>
              <a:t>A empatia dá aos lideres a capacidade de se ligarem emocionalmente aos outros, gerando ressonância;</a:t>
            </a:r>
          </a:p>
          <a:p>
            <a:pPr lvl="1" algn="just" eaLnBrk="1" hangingPunct="1"/>
            <a:r>
              <a:rPr lang="pt-PT" sz="2000" dirty="0" smtClean="0"/>
              <a:t>Os lideres que compreendem as suas visões, os seus valores, bem como as emoções do grupo, geram ressonância.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Consciência Social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401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775"/>
            <a:ext cx="9144000" cy="51244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846374" y="2132856"/>
            <a:ext cx="0" cy="30963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14867" y="2852936"/>
            <a:ext cx="4914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bg1"/>
                </a:solidFill>
              </a:rPr>
              <a:t>Os Novos Líderes</a:t>
            </a:r>
            <a:endParaRPr lang="pt-PT" sz="3200" b="1" dirty="0" smtClean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17158" y="1665159"/>
            <a:ext cx="75672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13" y="866775"/>
            <a:ext cx="524785" cy="83403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267267" y="3501008"/>
            <a:ext cx="49142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A Inteligência Emocional nas Organizações</a:t>
            </a:r>
            <a:endParaRPr lang="pt-PT" dirty="0" smtClean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72200" y="4305870"/>
            <a:ext cx="204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b="1" dirty="0" smtClean="0">
                <a:solidFill>
                  <a:schemeClr val="bg1"/>
                </a:solidFill>
              </a:rPr>
              <a:t>Daniel </a:t>
            </a:r>
            <a:r>
              <a:rPr lang="pt-PT" b="1" dirty="0" err="1" smtClean="0">
                <a:solidFill>
                  <a:schemeClr val="bg1"/>
                </a:solidFill>
              </a:rPr>
              <a:t>Goleman</a:t>
            </a:r>
            <a:r>
              <a:rPr lang="pt-PT" b="1" dirty="0" smtClean="0">
                <a:solidFill>
                  <a:schemeClr val="bg1"/>
                </a:solidFill>
              </a:rPr>
              <a:t/>
            </a:r>
            <a:br>
              <a:rPr lang="pt-PT" b="1" dirty="0" smtClean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Richard </a:t>
            </a:r>
            <a:r>
              <a:rPr lang="pt-PT" b="1" dirty="0" err="1" smtClean="0">
                <a:solidFill>
                  <a:schemeClr val="bg1"/>
                </a:solidFill>
              </a:rPr>
              <a:t>Boyatzis</a:t>
            </a:r>
            <a:endParaRPr lang="pt-PT" b="1" dirty="0" smtClean="0">
              <a:solidFill>
                <a:schemeClr val="bg1"/>
              </a:solidFill>
            </a:endParaRPr>
          </a:p>
          <a:p>
            <a:pPr algn="r"/>
            <a:r>
              <a:rPr lang="pt-PT" b="1" dirty="0" err="1" smtClean="0">
                <a:solidFill>
                  <a:schemeClr val="bg1"/>
                </a:solidFill>
              </a:rPr>
              <a:t>Annie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McKee</a:t>
            </a:r>
            <a:endParaRPr lang="pt-PT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Marcador de Posição de Conteúdo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pPr eaLnBrk="1" hangingPunct="1"/>
            <a:r>
              <a:rPr lang="pt-PT" sz="2000" dirty="0" smtClean="0"/>
              <a:t>A liderança com ressonância exige consciência social ou seja exige empatia;</a:t>
            </a:r>
          </a:p>
          <a:p>
            <a:pPr eaLnBrk="1" hangingPunct="1"/>
            <a:r>
              <a:rPr lang="pt-PT" sz="2000" dirty="0" smtClean="0"/>
              <a:t>É necessário reconhecer e satisfazer as necessidades do grupo e dos clientes;</a:t>
            </a:r>
          </a:p>
          <a:p>
            <a:pPr eaLnBrk="1" hangingPunct="1"/>
            <a:r>
              <a:rPr lang="pt-PT" sz="2000" dirty="0" smtClean="0"/>
              <a:t>Deve existir a consciência organizacional;</a:t>
            </a:r>
          </a:p>
          <a:p>
            <a:pPr marL="0" indent="0" eaLnBrk="1" hangingPunct="1">
              <a:buNone/>
            </a:pPr>
            <a:endParaRPr lang="pt-PT" sz="2000" dirty="0" smtClean="0"/>
          </a:p>
          <a:p>
            <a:pPr marL="0" indent="0" eaLnBrk="1" hangingPunct="1">
              <a:buNone/>
            </a:pPr>
            <a:endParaRPr lang="pt-PT" sz="2400" dirty="0" smtClean="0"/>
          </a:p>
          <a:p>
            <a:pPr marL="0" indent="0" algn="ctr" eaLnBrk="1" hangingPunct="1">
              <a:buNone/>
            </a:pPr>
            <a:r>
              <a:rPr lang="pt-PT" sz="2800" b="1" dirty="0" smtClean="0">
                <a:solidFill>
                  <a:schemeClr val="bg1"/>
                </a:solidFill>
              </a:rPr>
              <a:t>“ A empatia funciona como um antidoto que sintoniza as pessoas com as sutilezas da linguagem corporal “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Consciência Social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844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828800"/>
          </a:xfrm>
        </p:spPr>
        <p:txBody>
          <a:bodyPr/>
          <a:lstStyle/>
          <a:p>
            <a:pPr algn="just" eaLnBrk="1" hangingPunct="1"/>
            <a:r>
              <a:rPr lang="pt-PT" sz="2000" dirty="0" smtClean="0"/>
              <a:t>A capacidade de persuasão, gestão de conflitos e colaboração;</a:t>
            </a:r>
          </a:p>
          <a:p>
            <a:pPr algn="just" eaLnBrk="1" hangingPunct="1"/>
            <a:r>
              <a:rPr lang="pt-PT" sz="2000" dirty="0" smtClean="0"/>
              <a:t>A gestão das relações passa por saber como lidar com as emoções dos outros e com as suas próprias emoções;</a:t>
            </a:r>
          </a:p>
          <a:p>
            <a:pPr algn="just" eaLnBrk="1" hangingPunct="1"/>
            <a:r>
              <a:rPr lang="pt-PT" sz="2000" dirty="0" smtClean="0"/>
              <a:t>“ A capacidade de relacionamento permite que os lideres tirem proveito da inteligência emocional.”</a:t>
            </a:r>
          </a:p>
          <a:p>
            <a:pPr eaLnBrk="1" hangingPunct="1"/>
            <a:endParaRPr lang="pt-PT" dirty="0" smtClean="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Gestão das Relações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730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bg1"/>
                </a:solidFill>
              </a:rPr>
              <a:t>Estilos de liderança</a:t>
            </a:r>
            <a:endParaRPr lang="pt-PT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6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Marcador de Posição de Conteúdo 2"/>
          <p:cNvSpPr>
            <a:spLocks noGrp="1"/>
          </p:cNvSpPr>
          <p:nvPr>
            <p:ph idx="1"/>
          </p:nvPr>
        </p:nvSpPr>
        <p:spPr>
          <a:xfrm>
            <a:off x="318356" y="1600200"/>
            <a:ext cx="8507288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PT" sz="2400" b="1" dirty="0" smtClean="0">
                <a:solidFill>
                  <a:schemeClr val="bg1"/>
                </a:solidFill>
              </a:rPr>
              <a:t>Os melhores lideres agem de acordo com um ou mais dos seis estilos de liderança, mudando entre eles conforme as situações.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PT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smtClean="0"/>
              <a:t>Visionário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smtClean="0"/>
              <a:t>Conselheiro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smtClean="0"/>
              <a:t>Relacional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smtClean="0"/>
              <a:t>Democrático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PT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err="1" smtClean="0"/>
              <a:t>Pressionador</a:t>
            </a:r>
            <a:endParaRPr lang="pt-PT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pt-PT" sz="2400" dirty="0" smtClean="0"/>
              <a:t>Dirigista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PT" sz="2400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2771775" y="3284984"/>
            <a:ext cx="1152525" cy="6477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" name="Seta para a direita 4"/>
          <p:cNvSpPr/>
          <p:nvPr/>
        </p:nvSpPr>
        <p:spPr>
          <a:xfrm>
            <a:off x="2771775" y="5157192"/>
            <a:ext cx="1152525" cy="6477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4582" name="CaixaDeTexto 5"/>
          <p:cNvSpPr txBox="1">
            <a:spLocks noChangeArrowheads="1"/>
          </p:cNvSpPr>
          <p:nvPr/>
        </p:nvSpPr>
        <p:spPr bwMode="auto">
          <a:xfrm>
            <a:off x="4788024" y="3419152"/>
            <a:ext cx="3455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dirty="0"/>
              <a:t>Geram  sempre ressonância</a:t>
            </a:r>
          </a:p>
        </p:txBody>
      </p:sp>
      <p:sp>
        <p:nvSpPr>
          <p:cNvPr id="24583" name="CaixaDeTexto 6"/>
          <p:cNvSpPr txBox="1">
            <a:spLocks noChangeArrowheads="1"/>
          </p:cNvSpPr>
          <p:nvPr/>
        </p:nvSpPr>
        <p:spPr bwMode="auto">
          <a:xfrm>
            <a:off x="4787900" y="4868863"/>
            <a:ext cx="35290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dirty="0"/>
              <a:t>Podem gerar dissonância  quando utlizados com muita frequência ou de forma incorreta</a:t>
            </a:r>
          </a:p>
        </p:txBody>
      </p:sp>
      <p:sp>
        <p:nvSpPr>
          <p:cNvPr id="9" name="Rectangle 8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Estilos de Liderança</a:t>
            </a:r>
            <a:endParaRPr lang="pt-PT" sz="20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81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bg1"/>
                </a:solidFill>
              </a:rPr>
              <a:t>Aprender a ser líder</a:t>
            </a:r>
            <a:endParaRPr lang="pt-PT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2984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55976" y="3212976"/>
            <a:ext cx="936104" cy="4671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angle 2"/>
          <p:cNvSpPr/>
          <p:nvPr/>
        </p:nvSpPr>
        <p:spPr>
          <a:xfrm>
            <a:off x="899592" y="3212976"/>
            <a:ext cx="1944216" cy="4671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angle 9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Aprender</a:t>
            </a:r>
            <a:r>
              <a:rPr lang="pt-PT" sz="3200" b="1" smtClean="0">
                <a:solidFill>
                  <a:schemeClr val="bg1"/>
                </a:solidFill>
              </a:rPr>
              <a:t> a ser um </a:t>
            </a:r>
            <a:r>
              <a:rPr lang="pt-PT" sz="3600" b="1" smtClean="0">
                <a:solidFill>
                  <a:schemeClr val="bg1"/>
                </a:solidFill>
              </a:rPr>
              <a:t>líder</a:t>
            </a:r>
            <a:r>
              <a:rPr lang="pt-PT" sz="3200" b="1" smtClean="0">
                <a:solidFill>
                  <a:schemeClr val="bg1"/>
                </a:solidFill>
              </a:rPr>
              <a:t> com ressonância</a:t>
            </a:r>
          </a:p>
        </p:txBody>
      </p:sp>
    </p:spTree>
    <p:extLst>
      <p:ext uri="{BB962C8B-B14F-4D97-AF65-F5344CB8AC3E}">
        <p14:creationId xmlns="" xmlns:p14="http://schemas.microsoft.com/office/powerpoint/2010/main" val="266059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3576" y="2413631"/>
            <a:ext cx="6516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>
                <a:solidFill>
                  <a:schemeClr val="bg1"/>
                </a:solidFill>
              </a:rPr>
              <a:t>Nasce-se</a:t>
            </a:r>
            <a:r>
              <a:rPr lang="pt-PT" sz="3200">
                <a:solidFill>
                  <a:schemeClr val="bg1"/>
                </a:solidFill>
              </a:rPr>
              <a:t> ou </a:t>
            </a:r>
            <a:r>
              <a:rPr lang="pt-PT" sz="3600">
                <a:solidFill>
                  <a:schemeClr val="bg1"/>
                </a:solidFill>
              </a:rPr>
              <a:t>aprende-se</a:t>
            </a:r>
            <a:r>
              <a:rPr lang="pt-PT" sz="3200">
                <a:solidFill>
                  <a:schemeClr val="bg1"/>
                </a:solidFill>
              </a:rPr>
              <a:t> a ser </a:t>
            </a:r>
            <a:r>
              <a:rPr lang="pt-PT" sz="3200" smtClean="0">
                <a:solidFill>
                  <a:schemeClr val="bg1"/>
                </a:solidFill>
              </a:rPr>
              <a:t>líder?</a:t>
            </a:r>
            <a:endParaRPr lang="pt-PT" sz="32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373" y="1628800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?</a:t>
            </a:r>
            <a:endParaRPr lang="pt-PT" sz="13800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40" y="374490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smtClean="0">
                <a:solidFill>
                  <a:schemeClr val="bg1"/>
                </a:solidFill>
              </a:rPr>
              <a:t>«</a:t>
            </a:r>
            <a:r>
              <a:rPr lang="pt-PT" sz="3600" b="1" smtClean="0">
                <a:solidFill>
                  <a:schemeClr val="bg1"/>
                </a:solidFill>
              </a:rPr>
              <a:t>Não se nasce </a:t>
            </a:r>
            <a:r>
              <a:rPr lang="pt-PT" sz="3600" smtClean="0">
                <a:solidFill>
                  <a:schemeClr val="bg1"/>
                </a:solidFill>
              </a:rPr>
              <a:t>líder, </a:t>
            </a:r>
            <a:r>
              <a:rPr lang="pt-PT" sz="3600" b="1" smtClean="0">
                <a:solidFill>
                  <a:schemeClr val="bg1"/>
                </a:solidFill>
              </a:rPr>
              <a:t>aprende-se</a:t>
            </a:r>
            <a:r>
              <a:rPr lang="pt-PT" sz="3600" smtClean="0">
                <a:solidFill>
                  <a:schemeClr val="bg1"/>
                </a:solidFill>
              </a:rPr>
              <a:t>»</a:t>
            </a:r>
            <a:endParaRPr lang="pt-PT" sz="36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960077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R</a:t>
            </a:r>
            <a:endParaRPr lang="pt-PT" sz="13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9199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596" y="245950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smtClean="0">
                <a:solidFill>
                  <a:schemeClr val="bg1"/>
                </a:solidFill>
              </a:rPr>
              <a:t>«Quando uma pessoa muda por </a:t>
            </a:r>
            <a:r>
              <a:rPr lang="pt-PT" sz="3200" smtClean="0"/>
              <a:t>obrigação</a:t>
            </a:r>
            <a:r>
              <a:rPr lang="pt-PT" sz="2800" smtClean="0">
                <a:solidFill>
                  <a:schemeClr val="bg1"/>
                </a:solidFill>
              </a:rPr>
              <a:t>, as alterações comportamentais </a:t>
            </a:r>
            <a:r>
              <a:rPr lang="pt-PT" sz="3200" smtClean="0"/>
              <a:t>desaparecem</a:t>
            </a:r>
            <a:r>
              <a:rPr lang="pt-PT" sz="2800" smtClean="0">
                <a:solidFill>
                  <a:schemeClr val="bg1"/>
                </a:solidFill>
              </a:rPr>
              <a:t> assim que acaba a pressão que força a mudança»</a:t>
            </a:r>
            <a:endParaRPr lang="pt-PT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4741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636" y="836712"/>
            <a:ext cx="883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smtClean="0">
                <a:solidFill>
                  <a:schemeClr val="bg1"/>
                </a:solidFill>
              </a:rPr>
              <a:t>Receita</a:t>
            </a:r>
            <a:r>
              <a:rPr lang="pt-PT" sz="2800" smtClean="0"/>
              <a:t> para uma aprendizagem com </a:t>
            </a:r>
            <a:r>
              <a:rPr lang="pt-PT" sz="2800" smtClean="0">
                <a:solidFill>
                  <a:schemeClr val="bg1"/>
                </a:solidFill>
              </a:rPr>
              <a:t>efeitos douradouros</a:t>
            </a:r>
            <a:endParaRPr lang="pt-PT" sz="2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1780" y="3861048"/>
            <a:ext cx="3960440" cy="20313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pPr algn="ctr"/>
            <a:endParaRPr lang="pt-PT" sz="1600" b="1" dirty="0" smtClean="0">
              <a:solidFill>
                <a:schemeClr val="bg1"/>
              </a:solidFill>
            </a:endParaRPr>
          </a:p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Esforço intencional</a:t>
            </a:r>
          </a:p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Motivação</a:t>
            </a:r>
          </a:p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Empenho Emocional</a:t>
            </a:r>
          </a:p>
          <a:p>
            <a:pPr algn="ctr"/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1844824"/>
            <a:ext cx="2664296" cy="25162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9505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365137"/>
            <a:ext cx="9361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?</a:t>
            </a:r>
            <a:endParaRPr lang="pt-PT" sz="9600" b="1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3528" y="2528900"/>
            <a:ext cx="1800200" cy="1800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395536" y="123914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smtClean="0"/>
              <a:t>Qual a </a:t>
            </a:r>
            <a:r>
              <a:rPr lang="pt-PT" sz="2800" smtClean="0">
                <a:solidFill>
                  <a:schemeClr val="bg1"/>
                </a:solidFill>
              </a:rPr>
              <a:t>vida média </a:t>
            </a:r>
            <a:r>
              <a:rPr lang="pt-PT" sz="2400" smtClean="0"/>
              <a:t>dos </a:t>
            </a:r>
            <a:r>
              <a:rPr lang="pt-PT" sz="2800" smtClean="0"/>
              <a:t>conhecimentos</a:t>
            </a:r>
            <a:r>
              <a:rPr lang="pt-PT" sz="2400" smtClean="0"/>
              <a:t> adquiridos num </a:t>
            </a:r>
            <a:r>
              <a:rPr lang="pt-PT" sz="2800" smtClean="0"/>
              <a:t>MBA</a:t>
            </a:r>
            <a:r>
              <a:rPr lang="pt-PT" sz="2400" smtClean="0"/>
              <a:t>?</a:t>
            </a:r>
            <a:endParaRPr lang="pt-PT" sz="2400"/>
          </a:p>
        </p:txBody>
      </p:sp>
      <p:sp>
        <p:nvSpPr>
          <p:cNvPr id="7" name="TextBox 6"/>
          <p:cNvSpPr txBox="1"/>
          <p:nvPr/>
        </p:nvSpPr>
        <p:spPr>
          <a:xfrm>
            <a:off x="3203848" y="2982724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smtClean="0"/>
              <a:t>A vida média dos conhecimentos adquiridos num MBA é de cerca </a:t>
            </a:r>
            <a:r>
              <a:rPr lang="pt-PT" sz="3200" smtClean="0">
                <a:solidFill>
                  <a:schemeClr val="bg1"/>
                </a:solidFill>
              </a:rPr>
              <a:t>6 meses</a:t>
            </a:r>
            <a:r>
              <a:rPr lang="pt-PT" smtClean="0"/>
              <a:t>.</a:t>
            </a:r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2195736" y="2321004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R</a:t>
            </a:r>
            <a:endParaRPr lang="pt-PT" sz="13800" b="1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7" y="2453158"/>
            <a:ext cx="2017782" cy="1951682"/>
          </a:xfrm>
          <a:prstGeom prst="ellipse">
            <a:avLst/>
          </a:prstGeom>
          <a:ln w="635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75328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bg1"/>
                </a:solidFill>
              </a:rPr>
              <a:t>Agenda</a:t>
            </a:r>
            <a:endParaRPr lang="pt-PT" sz="2000" b="1" dirty="0" smtClean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08112" y="2582902"/>
            <a:ext cx="8100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O poder da inteligência emocional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Os 4 domínios da inteligência emocional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Estilos de liderança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Aprender a ser líder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As 5 descobertas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Organizações emocionalmente inteligentes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Realidade e visão ideal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dirty="0" smtClean="0">
                <a:solidFill>
                  <a:schemeClr val="bg1"/>
                </a:solidFill>
              </a:rPr>
              <a:t>Mudanças duradouras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46374" y="2492896"/>
            <a:ext cx="0" cy="25202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65136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234207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smtClean="0">
                <a:solidFill>
                  <a:schemeClr val="bg1"/>
                </a:solidFill>
              </a:rPr>
              <a:t>Qual o </a:t>
            </a:r>
            <a:r>
              <a:rPr lang="pt-PT" sz="3200" smtClean="0">
                <a:solidFill>
                  <a:schemeClr val="bg1"/>
                </a:solidFill>
              </a:rPr>
              <a:t>segredo </a:t>
            </a:r>
            <a:r>
              <a:rPr lang="pt-PT" sz="2800" smtClean="0">
                <a:solidFill>
                  <a:schemeClr val="bg1"/>
                </a:solidFill>
              </a:rPr>
              <a:t>do efectivo desenvolvimento das </a:t>
            </a:r>
            <a:r>
              <a:rPr lang="pt-PT" sz="3200" smtClean="0">
                <a:solidFill>
                  <a:schemeClr val="bg1"/>
                </a:solidFill>
              </a:rPr>
              <a:t>competências de liderança</a:t>
            </a:r>
            <a:r>
              <a:rPr lang="pt-PT" sz="2800" smtClean="0">
                <a:solidFill>
                  <a:schemeClr val="bg1"/>
                </a:solidFill>
              </a:rPr>
              <a:t>?</a:t>
            </a:r>
            <a:endParaRPr lang="pt-PT" sz="28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373" y="620688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?</a:t>
            </a:r>
            <a:endParaRPr lang="pt-PT" sz="13800" b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356992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R</a:t>
            </a:r>
            <a:endParaRPr lang="pt-PT" sz="13800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916799"/>
            <a:ext cx="75608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smtClean="0">
                <a:solidFill>
                  <a:schemeClr val="bg1"/>
                </a:solidFill>
              </a:rPr>
              <a:t>O </a:t>
            </a:r>
            <a:r>
              <a:rPr lang="pt-PT" sz="3200" smtClean="0">
                <a:solidFill>
                  <a:schemeClr val="bg1"/>
                </a:solidFill>
              </a:rPr>
              <a:t>segredo</a:t>
            </a:r>
            <a:r>
              <a:rPr lang="pt-PT" sz="2800" smtClean="0">
                <a:solidFill>
                  <a:schemeClr val="bg1"/>
                </a:solidFill>
              </a:rPr>
              <a:t> é a </a:t>
            </a:r>
            <a:r>
              <a:rPr lang="pt-PT" sz="2800" smtClean="0"/>
              <a:t>Aprendizagem Autodirigida</a:t>
            </a:r>
          </a:p>
          <a:p>
            <a:endParaRPr lang="pt-PT" sz="1200" smtClean="0"/>
          </a:p>
          <a:p>
            <a:pPr algn="just"/>
            <a:r>
              <a:rPr lang="pt-PT" sz="2400">
                <a:solidFill>
                  <a:schemeClr val="bg1"/>
                </a:solidFill>
              </a:rPr>
              <a:t>q</a:t>
            </a:r>
            <a:r>
              <a:rPr lang="pt-PT" sz="2400" smtClean="0">
                <a:solidFill>
                  <a:schemeClr val="bg1"/>
                </a:solidFill>
              </a:rPr>
              <a:t>ue consiste em desenvolver ou reforçar propositadamente uma qualidade </a:t>
            </a:r>
            <a:r>
              <a:rPr lang="pt-PT" sz="2400" smtClean="0"/>
              <a:t>que já se possui </a:t>
            </a:r>
            <a:r>
              <a:rPr lang="pt-PT" sz="2400" smtClean="0">
                <a:solidFill>
                  <a:schemeClr val="bg1"/>
                </a:solidFill>
              </a:rPr>
              <a:t>ou uma qualidade </a:t>
            </a:r>
            <a:r>
              <a:rPr lang="pt-PT" sz="2400" smtClean="0"/>
              <a:t>que se quer possuir </a:t>
            </a:r>
            <a:r>
              <a:rPr lang="pt-PT" sz="2400" smtClean="0">
                <a:solidFill>
                  <a:schemeClr val="bg1"/>
                </a:solidFill>
              </a:rPr>
              <a:t>ou </a:t>
            </a:r>
            <a:r>
              <a:rPr lang="pt-PT" sz="2400" smtClean="0"/>
              <a:t>ambas as coisas</a:t>
            </a:r>
            <a:r>
              <a:rPr lang="pt-PT" sz="2400" smtClean="0">
                <a:solidFill>
                  <a:schemeClr val="bg1"/>
                </a:solidFill>
              </a:rPr>
              <a:t>.</a:t>
            </a:r>
            <a:endParaRPr lang="pt-PT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550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As 5 descobertas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2487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As 5 descobertas</a:t>
            </a:r>
            <a:endParaRPr lang="pt-PT" sz="2000" b="1" smtClean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094885186"/>
              </p:ext>
            </p:extLst>
          </p:nvPr>
        </p:nvGraphicFramePr>
        <p:xfrm>
          <a:off x="1103784" y="1340768"/>
          <a:ext cx="69364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122747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Primeira e segunda descoberta</a:t>
            </a:r>
            <a:endParaRPr lang="pt-PT" sz="3200" b="1" smtClean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35832" y="2636838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smtClean="0">
                <a:latin typeface="Comic Sans MS" panose="030F0702030302020204" pitchFamily="66" charset="0"/>
              </a:rPr>
              <a:t>O eu ideal e o eu real</a:t>
            </a:r>
            <a:endParaRPr lang="pt-PT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652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Primeira e segunda descoberta – O eu ideal e o eu real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942" y="1916832"/>
            <a:ext cx="2846116" cy="3672408"/>
          </a:xfrm>
          <a:prstGeom prst="ellipse">
            <a:avLst/>
          </a:prstGeom>
          <a:ln w="63500" cap="rnd">
            <a:noFill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03848" y="3140968"/>
            <a:ext cx="57606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</a:rPr>
              <a:t>«A imagem que formamos do eu ideal gera </a:t>
            </a:r>
            <a:r>
              <a:rPr lang="pt-PT" sz="2000" dirty="0" smtClean="0">
                <a:solidFill>
                  <a:schemeClr val="bg1"/>
                </a:solidFill>
              </a:rPr>
              <a:t>paixão</a:t>
            </a:r>
            <a:r>
              <a:rPr lang="pt-PT" dirty="0" smtClean="0">
                <a:solidFill>
                  <a:schemeClr val="bg1"/>
                </a:solidFill>
              </a:rPr>
              <a:t>, </a:t>
            </a:r>
            <a:r>
              <a:rPr lang="pt-PT" sz="2000" dirty="0" smtClean="0">
                <a:solidFill>
                  <a:schemeClr val="bg1"/>
                </a:solidFill>
              </a:rPr>
              <a:t>emoção</a:t>
            </a:r>
            <a:r>
              <a:rPr lang="pt-PT" dirty="0" smtClean="0">
                <a:solidFill>
                  <a:schemeClr val="bg1"/>
                </a:solidFill>
              </a:rPr>
              <a:t> e </a:t>
            </a:r>
            <a:r>
              <a:rPr lang="pt-PT" sz="2000" dirty="0" smtClean="0">
                <a:solidFill>
                  <a:schemeClr val="bg1"/>
                </a:solidFill>
              </a:rPr>
              <a:t>motivação</a:t>
            </a:r>
            <a:r>
              <a:rPr lang="pt-PT" dirty="0" smtClean="0">
                <a:solidFill>
                  <a:schemeClr val="bg1"/>
                </a:solidFill>
              </a:rPr>
              <a:t>. A nossa visão pessoal é a expressão mais profunda do que queremos da vida. É a imagem guia as nossas decisões e dita o nosso grau de satisfação.»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5649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3854 0.005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bg1"/>
                </a:solidFill>
              </a:rPr>
              <a:t>O «Teste de </a:t>
            </a:r>
            <a:r>
              <a:rPr lang="pt-PT" sz="3600" b="1" dirty="0" err="1" smtClean="0">
                <a:solidFill>
                  <a:schemeClr val="bg1"/>
                </a:solidFill>
              </a:rPr>
              <a:t>Logan</a:t>
            </a:r>
            <a:r>
              <a:rPr lang="pt-PT" sz="3600" b="1" dirty="0" smtClean="0">
                <a:solidFill>
                  <a:schemeClr val="bg1"/>
                </a:solidFill>
              </a:rPr>
              <a:t>»</a:t>
            </a:r>
            <a:endParaRPr lang="pt-PT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880" y="3933056"/>
            <a:ext cx="8456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bg1"/>
                </a:solidFill>
              </a:rPr>
              <a:t>Pense na sua forma normal de se comportar hoje em dia e compare-a com a pessoa que foi no passado. Acorda todas as manhãs cheio de entusiasmo pelo dia e não quer dormir mais do que o estritamente necessário? A sua vida actual dá-lhe tanto  prazer como a do passado? Continua entusiasmado pelo emprego que tem? Se descobrir que o trabalho, as relações pessoais e a vida em geral não lhe dão energia e esperança no futuro, é provável que não esteja em sintonia com o seu real e que fosse útil tentar descobrir o tipo de pessoa em que se tornou.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Primeira e segunda descoberta – O eu ideal e o eu real</a:t>
            </a:r>
            <a:endParaRPr lang="pt-PT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063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Terceira descoberta</a:t>
            </a:r>
            <a:endParaRPr lang="pt-PT" sz="3200" b="1" smtClean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35832" y="2636838"/>
            <a:ext cx="7272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smtClean="0">
                <a:latin typeface="Comic Sans MS" panose="030F0702030302020204" pitchFamily="66" charset="0"/>
              </a:rPr>
              <a:t>O Plano de Aprendizagem</a:t>
            </a:r>
            <a:endParaRPr lang="pt-PT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563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Terceira descoberta – Plano de Aprendizagem</a:t>
            </a:r>
            <a:endParaRPr lang="pt-PT" sz="2000" b="1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3850" y="1556792"/>
            <a:ext cx="828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b="1" dirty="0">
                <a:solidFill>
                  <a:schemeClr val="bg1"/>
                </a:solidFill>
              </a:rPr>
              <a:t>- Para se escolher metas de aprendizagem específicas e realistas, deve-se articulá-las com </a:t>
            </a:r>
            <a:r>
              <a:rPr lang="pt-PT" sz="2000" b="1" dirty="0" smtClean="0">
                <a:solidFill>
                  <a:schemeClr val="bg1"/>
                </a:solidFill>
              </a:rPr>
              <a:t>objetivos </a:t>
            </a:r>
            <a:r>
              <a:rPr lang="pt-PT" sz="2000" b="1" dirty="0">
                <a:solidFill>
                  <a:schemeClr val="bg1"/>
                </a:solidFill>
              </a:rPr>
              <a:t>motivadores;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50" y="2564904"/>
            <a:ext cx="84248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pt-PT" sz="2000" b="1" dirty="0">
                <a:solidFill>
                  <a:schemeClr val="bg1"/>
                </a:solidFill>
              </a:rPr>
              <a:t>Receber objetivos colocados por outros:</a:t>
            </a:r>
          </a:p>
          <a:p>
            <a:pPr lvl="4">
              <a:spcBef>
                <a:spcPct val="50000"/>
              </a:spcBef>
              <a:buFontTx/>
              <a:buChar char="-"/>
            </a:pPr>
            <a:r>
              <a:rPr lang="pt-PT" sz="2000" b="1" dirty="0">
                <a:solidFill>
                  <a:schemeClr val="bg1"/>
                </a:solidFill>
              </a:rPr>
              <a:t> </a:t>
            </a:r>
            <a:r>
              <a:rPr lang="pt-PT" sz="2000" dirty="0">
                <a:solidFill>
                  <a:schemeClr val="bg1"/>
                </a:solidFill>
              </a:rPr>
              <a:t>Retira motivação</a:t>
            </a:r>
            <a:r>
              <a:rPr lang="pt-PT" sz="2000" b="1" dirty="0">
                <a:solidFill>
                  <a:schemeClr val="bg1"/>
                </a:solidFill>
              </a:rPr>
              <a:t>;</a:t>
            </a:r>
          </a:p>
          <a:p>
            <a:pPr lvl="4">
              <a:spcBef>
                <a:spcPct val="50000"/>
              </a:spcBef>
              <a:buFontTx/>
              <a:buChar char="-"/>
            </a:pPr>
            <a:r>
              <a:rPr lang="pt-PT" sz="2000" dirty="0">
                <a:solidFill>
                  <a:schemeClr val="bg1"/>
                </a:solidFill>
              </a:rPr>
              <a:t> Provoca ansiedade e dúvidas;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75468" y="4169246"/>
            <a:ext cx="79200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P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PT" sz="2000" b="1" dirty="0">
                <a:solidFill>
                  <a:schemeClr val="bg1"/>
                </a:solidFill>
                <a:latin typeface="+mn-lt"/>
              </a:rPr>
              <a:t>- Quando se tenta seguir um modelo muito rígido, o plano de aprendizagem cai no esquecimento (flexibilidade para atingir as metas)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5468" y="5177309"/>
            <a:ext cx="7993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P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PT" sz="2000" b="1" dirty="0">
                <a:solidFill>
                  <a:schemeClr val="bg1"/>
                </a:solidFill>
                <a:latin typeface="+mn-lt"/>
              </a:rPr>
              <a:t>- Um dos maiores erros que as pessoas cometem no estabelecimento de </a:t>
            </a:r>
            <a:r>
              <a:rPr lang="pt-PT" sz="2000" b="1" dirty="0" smtClean="0">
                <a:solidFill>
                  <a:schemeClr val="bg1"/>
                </a:solidFill>
                <a:latin typeface="+mn-lt"/>
              </a:rPr>
              <a:t>objetivos </a:t>
            </a:r>
            <a:r>
              <a:rPr lang="pt-PT" sz="2000" b="1" dirty="0">
                <a:solidFill>
                  <a:schemeClr val="bg1"/>
                </a:solidFill>
                <a:latin typeface="+mn-lt"/>
              </a:rPr>
              <a:t>consiste em se comprometerem a realizar </a:t>
            </a:r>
            <a:r>
              <a:rPr lang="pt-PT" sz="2000" b="1" dirty="0" smtClean="0">
                <a:solidFill>
                  <a:schemeClr val="bg1"/>
                </a:solidFill>
                <a:latin typeface="+mn-lt"/>
              </a:rPr>
              <a:t>atividades </a:t>
            </a:r>
            <a:r>
              <a:rPr lang="pt-PT" sz="2000" b="1" dirty="0">
                <a:solidFill>
                  <a:schemeClr val="bg1"/>
                </a:solidFill>
                <a:latin typeface="+mn-lt"/>
              </a:rPr>
              <a:t>que são difíceis de concretizar nas condições de vida e de trabalho da altura;</a:t>
            </a:r>
          </a:p>
        </p:txBody>
      </p:sp>
    </p:spTree>
    <p:extLst>
      <p:ext uri="{BB962C8B-B14F-4D97-AF65-F5344CB8AC3E}">
        <p14:creationId xmlns="" xmlns:p14="http://schemas.microsoft.com/office/powerpoint/2010/main" val="1705584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Terceira descoberta – Plano de Aprendizagem</a:t>
            </a:r>
            <a:endParaRPr lang="pt-PT" sz="2000" b="1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992689995"/>
              </p:ext>
            </p:extLst>
          </p:nvPr>
        </p:nvGraphicFramePr>
        <p:xfrm>
          <a:off x="1175792" y="1741264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231539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Quarta descoberta</a:t>
            </a:r>
            <a:endParaRPr lang="pt-PT" sz="3200" b="1" smtClean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35832" y="2636838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smtClean="0">
                <a:latin typeface="Comic Sans MS" panose="030F0702030302020204" pitchFamily="66" charset="0"/>
              </a:rPr>
              <a:t>Reprogramar o cérebro</a:t>
            </a:r>
            <a:endParaRPr lang="pt-PT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815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O Poder da Inteligência emocional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156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078987"/>
            <a:ext cx="8064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pt-PT" smtClean="0"/>
              <a:t> O </a:t>
            </a:r>
            <a:r>
              <a:rPr lang="pt-PT"/>
              <a:t>cérebro adquire as competências de liderança, desde a autoconfiança e do auto domínio emocional até à empatia e à capacidade de persuasão, através da aprendizagem implícita;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8313" y="5302949"/>
            <a:ext cx="8135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/>
              <a:t>- Desde muito cedo que se tem o primeiro contacto com a liderança (através da observação do comportamento dos professores, treinadores, etc)</a:t>
            </a:r>
          </a:p>
        </p:txBody>
      </p:sp>
      <p:sp>
        <p:nvSpPr>
          <p:cNvPr id="9" name="Rectangle 8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Quarta descoberta – Reprogramar o Cérebro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20" y="1829564"/>
            <a:ext cx="2598420" cy="1455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710" y="1829564"/>
            <a:ext cx="2598420" cy="1455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2" y="1844824"/>
            <a:ext cx="2598420" cy="1455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744824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Quarta descoberta – Reprogramar o Cérebro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980794539"/>
              </p:ext>
            </p:extLst>
          </p:nvPr>
        </p:nvGraphicFramePr>
        <p:xfrm>
          <a:off x="854728" y="1700808"/>
          <a:ext cx="74345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94688" y="1856437"/>
            <a:ext cx="81546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600" b="1">
                <a:solidFill>
                  <a:schemeClr val="bg1"/>
                </a:solidFill>
              </a:rPr>
              <a:t>No caso de se seguir os maus modelos, para se </a:t>
            </a:r>
            <a:r>
              <a:rPr lang="pt-PT" sz="2600" b="1" smtClean="0">
                <a:solidFill>
                  <a:schemeClr val="bg1"/>
                </a:solidFill>
              </a:rPr>
              <a:t>melhorar…</a:t>
            </a:r>
            <a:endParaRPr lang="pt-PT" sz="2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068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7088" y="2636838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smtClean="0">
                <a:latin typeface="Comic Sans MS" panose="030F0702030302020204" pitchFamily="66" charset="0"/>
              </a:rPr>
              <a:t>O Poder </a:t>
            </a:r>
            <a:r>
              <a:rPr lang="pt-PT" sz="2800">
                <a:latin typeface="Comic Sans MS" panose="030F0702030302020204" pitchFamily="66" charset="0"/>
              </a:rPr>
              <a:t>do Relacionamento InterPessoal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Quinta descoberta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62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5846" y="692696"/>
            <a:ext cx="7866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Quinta descoberta – Poder do Relacionamento Interpessoal</a:t>
            </a:r>
            <a:endParaRPr lang="pt-PT" sz="2000" b="1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466755683"/>
              </p:ext>
            </p:extLst>
          </p:nvPr>
        </p:nvGraphicFramePr>
        <p:xfrm>
          <a:off x="1068288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76756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5846" y="692696"/>
            <a:ext cx="7866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Quinta descoberta – Poder do Relacionamento Interpessoal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11188" y="1628800"/>
            <a:ext cx="792162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pt-PT"/>
              <a:t>Conselheiros e Mentores assumem por isso um papel essencial neste processo de aprendizagem</a:t>
            </a:r>
            <a:r>
              <a:rPr lang="pt-PT" smtClean="0"/>
              <a:t>;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PT" smtClean="0"/>
              <a:t> </a:t>
            </a:r>
            <a:r>
              <a:rPr lang="pt-PT"/>
              <a:t>As pessoas em quem confiamos proporcionam ambientes seguros para a experimentação, para praticar sem risco os aspectos novos do repertório de estilos de liderança</a:t>
            </a:r>
            <a:r>
              <a:rPr lang="pt-PT" smtClean="0"/>
              <a:t>;</a:t>
            </a:r>
            <a:endParaRPr lang="pt-PT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820948598"/>
              </p:ext>
            </p:extLst>
          </p:nvPr>
        </p:nvGraphicFramePr>
        <p:xfrm>
          <a:off x="1524000" y="27493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86587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A realidade emocional das equipas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9171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032448"/>
          </a:xfrm>
        </p:spPr>
        <p:txBody>
          <a:bodyPr>
            <a:noAutofit/>
          </a:bodyPr>
          <a:lstStyle/>
          <a:p>
            <a:r>
              <a:rPr lang="pt-PT" sz="1800"/>
              <a:t>Para os líderes poderem alargar a IE das equipas e organização =&gt; encarar de frente a realidade (a nível emocional).</a:t>
            </a:r>
          </a:p>
          <a:p>
            <a:endParaRPr lang="pt-PT" sz="1800"/>
          </a:p>
          <a:p>
            <a:r>
              <a:rPr lang="pt-PT" sz="1800"/>
              <a:t>Existe mais motivação para a mudança quando estamos sintonizados com as visões ideais:</a:t>
            </a:r>
          </a:p>
          <a:p>
            <a:pPr lvl="1"/>
            <a:r>
              <a:rPr lang="pt-PT" sz="1600"/>
              <a:t>Nível individual =&gt; a visão sobre o futuro pessoal dá motivação para alterar o comportamento.</a:t>
            </a:r>
          </a:p>
          <a:p>
            <a:pPr lvl="1"/>
            <a:r>
              <a:rPr lang="pt-PT" sz="1600"/>
              <a:t>Grupos =&gt; Só existe mudança depois de terem consciência do seu modo de funcionamento</a:t>
            </a:r>
            <a:r>
              <a:rPr lang="pt-PT" sz="1600" smtClean="0"/>
              <a:t>.</a:t>
            </a:r>
          </a:p>
          <a:p>
            <a:pPr marL="0" indent="0">
              <a:buNone/>
            </a:pPr>
            <a:endParaRPr lang="pt-PT" sz="1800" smtClean="0"/>
          </a:p>
          <a:p>
            <a:r>
              <a:rPr lang="pt-PT" sz="1800" smtClean="0"/>
              <a:t>Quanto </a:t>
            </a:r>
            <a:r>
              <a:rPr lang="pt-PT" sz="1800"/>
              <a:t>maior o ajustamento entre a realidade e visão ideal:</a:t>
            </a:r>
          </a:p>
          <a:p>
            <a:pPr lvl="1"/>
            <a:r>
              <a:rPr lang="pt-PT" sz="1600"/>
              <a:t>mais duradoura é a mudança.</a:t>
            </a:r>
          </a:p>
          <a:p>
            <a:pPr lvl="1"/>
            <a:r>
              <a:rPr lang="pt-PT" sz="1600"/>
              <a:t>e permite a construção de  grupos emocionalmente inteligentes, ressonantes e eficazes</a:t>
            </a:r>
            <a:r>
              <a:rPr lang="pt-PT" sz="1600" smtClean="0"/>
              <a:t>.</a:t>
            </a:r>
            <a:endParaRPr lang="pt-PT" sz="180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A realidade emocional das equipas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82545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456184"/>
            <a:ext cx="8229600" cy="3340968"/>
          </a:xfrm>
        </p:spPr>
        <p:txBody>
          <a:bodyPr>
            <a:noAutofit/>
          </a:bodyPr>
          <a:lstStyle/>
          <a:p>
            <a:r>
              <a:rPr lang="pt-PT" sz="1800" b="1" smtClean="0"/>
              <a:t>As normas:</a:t>
            </a:r>
          </a:p>
          <a:p>
            <a:pPr lvl="1"/>
            <a:r>
              <a:rPr lang="pt-PT" sz="1600" smtClean="0"/>
              <a:t>Representam a aprendizagem implícita ao nível do grupo;</a:t>
            </a:r>
          </a:p>
          <a:p>
            <a:pPr lvl="1"/>
            <a:r>
              <a:rPr lang="pt-PT" sz="1600" smtClean="0"/>
              <a:t>Determinam se um grupo funciona como uma equipa com bom desempenho ou não.</a:t>
            </a:r>
          </a:p>
          <a:p>
            <a:pPr marL="0" indent="0">
              <a:buNone/>
            </a:pPr>
            <a:endParaRPr lang="pt-PT" sz="2000" smtClean="0"/>
          </a:p>
          <a:p>
            <a:r>
              <a:rPr lang="pt-PT" sz="1800" b="1" smtClean="0"/>
              <a:t>Um líder com boas aptidões de colaboração e capacidade  para maximizar as emoções positivas :</a:t>
            </a:r>
          </a:p>
          <a:p>
            <a:pPr lvl="1"/>
            <a:r>
              <a:rPr lang="pt-PT" sz="1600" smtClean="0"/>
              <a:t>Consegue manter a ressonância;</a:t>
            </a:r>
          </a:p>
          <a:p>
            <a:pPr lvl="1"/>
            <a:r>
              <a:rPr lang="pt-PT" sz="1600" smtClean="0"/>
              <a:t>Criar um ambiente amistoso e cooperativo que estimula pensamentos positivos em relação ao futuro;</a:t>
            </a:r>
          </a:p>
          <a:p>
            <a:pPr lvl="1"/>
            <a:r>
              <a:rPr lang="pt-PT" sz="1600" smtClean="0"/>
              <a:t>E conceber equipas dotadas de elevada IE.</a:t>
            </a:r>
          </a:p>
          <a:p>
            <a:pPr marL="457200" lvl="1" indent="0">
              <a:buNone/>
            </a:pPr>
            <a:endParaRPr lang="pt-PT" sz="1800"/>
          </a:p>
        </p:txBody>
      </p:sp>
      <p:sp>
        <p:nvSpPr>
          <p:cNvPr id="6" name="Rectangle 5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O Poder das Normas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7981" y="5631631"/>
            <a:ext cx="780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chemeClr val="bg1"/>
                </a:solidFill>
              </a:rPr>
              <a:t>A IE do grupo maximiza a cooperação, colaboração e eficácia</a:t>
            </a:r>
            <a:endParaRPr lang="pt-PT" sz="2400"/>
          </a:p>
        </p:txBody>
      </p:sp>
      <p:sp>
        <p:nvSpPr>
          <p:cNvPr id="10" name="Down Arrow 9"/>
          <p:cNvSpPr/>
          <p:nvPr/>
        </p:nvSpPr>
        <p:spPr>
          <a:xfrm>
            <a:off x="4283968" y="4869160"/>
            <a:ext cx="576064" cy="561255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39555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Maximizar IE dos grupos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216246096"/>
              </p:ext>
            </p:extLst>
          </p:nvPr>
        </p:nvGraphicFramePr>
        <p:xfrm>
          <a:off x="1524000" y="17412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3799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888232"/>
            <a:ext cx="8229600" cy="3629000"/>
          </a:xfrm>
        </p:spPr>
        <p:txBody>
          <a:bodyPr>
            <a:noAutofit/>
          </a:bodyPr>
          <a:lstStyle/>
          <a:p>
            <a:r>
              <a:rPr lang="pt-PT" sz="1800"/>
              <a:t>O trabalho dos líderes é:</a:t>
            </a:r>
          </a:p>
          <a:p>
            <a:pPr lvl="1"/>
            <a:r>
              <a:rPr lang="pt-PT" sz="1600"/>
              <a:t>Seguir de perto o tom emocional da equipa;</a:t>
            </a:r>
          </a:p>
          <a:p>
            <a:pPr lvl="1"/>
            <a:r>
              <a:rPr lang="pt-PT" sz="1600"/>
              <a:t>Ajudar os membros a reconhecer eventuais dissonâncias pouco visíveis (emoções das pessoas ou RE).</a:t>
            </a:r>
          </a:p>
          <a:p>
            <a:pPr lvl="1">
              <a:buNone/>
            </a:pPr>
            <a:endParaRPr lang="pt-PT" sz="1400"/>
          </a:p>
          <a:p>
            <a:pPr lvl="1" algn="ctr">
              <a:buNone/>
            </a:pPr>
            <a:r>
              <a:rPr lang="pt-PT" sz="1700" b="1">
                <a:solidFill>
                  <a:schemeClr val="bg1"/>
                </a:solidFill>
              </a:rPr>
              <a:t>As equipas só se sentem motivadas quando enfrentam a sua Realidade Emocional.</a:t>
            </a:r>
          </a:p>
          <a:p>
            <a:pPr>
              <a:buNone/>
            </a:pPr>
            <a:endParaRPr lang="pt-PT" sz="1600"/>
          </a:p>
          <a:p>
            <a:pPr algn="just"/>
            <a:r>
              <a:rPr lang="pt-PT" sz="1800"/>
              <a:t>Descobrir a RE =&gt; revelar hábitos enraizados da </a:t>
            </a:r>
            <a:r>
              <a:rPr lang="pt-PT" sz="1800" err="1"/>
              <a:t>org</a:t>
            </a:r>
            <a:r>
              <a:rPr lang="pt-PT" sz="1800"/>
              <a:t>. ou equipa que comandam o seu funcionamento.</a:t>
            </a:r>
          </a:p>
          <a:p>
            <a:pPr algn="just">
              <a:buNone/>
            </a:pPr>
            <a:endParaRPr lang="pt-PT" sz="1800"/>
          </a:p>
          <a:p>
            <a:pPr algn="just"/>
            <a:r>
              <a:rPr lang="pt-PT" sz="1800"/>
              <a:t>Levar a equipa de gestão de topo a conversar de forma aberta e franca sobre o que está a funcionar bem ou mal, é crucial para a construção de uma equipa mais ressonante.</a:t>
            </a:r>
          </a:p>
          <a:p>
            <a:endParaRPr lang="pt-PT" sz="160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Descobrir IE nas equipas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22044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ixaDeTexto 3"/>
          <p:cNvSpPr txBox="1">
            <a:spLocks noChangeArrowheads="1"/>
          </p:cNvSpPr>
          <p:nvPr/>
        </p:nvSpPr>
        <p:spPr bwMode="auto">
          <a:xfrm>
            <a:off x="576263" y="2767281"/>
            <a:ext cx="79914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PT" sz="3200" b="1">
                <a:solidFill>
                  <a:schemeClr val="bg1"/>
                </a:solidFill>
                <a:latin typeface="Calibri" panose="020F0502020204030204" pitchFamily="34" charset="0"/>
              </a:rPr>
              <a:t>“Os grandes lideres emocionam-nos</a:t>
            </a:r>
            <a:r>
              <a:rPr lang="pt-PT" sz="3200" b="1" smtClean="0">
                <a:solidFill>
                  <a:schemeClr val="bg1"/>
                </a:solidFill>
                <a:latin typeface="Calibri" panose="020F0502020204030204" pitchFamily="34" charset="0"/>
              </a:rPr>
              <a:t>”</a:t>
            </a:r>
          </a:p>
          <a:p>
            <a:pPr algn="ctr" eaLnBrk="1" hangingPunct="1"/>
            <a:endParaRPr lang="pt-PT" sz="1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PT" sz="3200" b="1">
                <a:solidFill>
                  <a:schemeClr val="bg1"/>
                </a:solidFill>
                <a:latin typeface="Calibri" panose="020F0502020204030204" pitchFamily="34" charset="0"/>
              </a:rPr>
              <a:t>“A Grande liderança baseia-se nas emoções</a:t>
            </a:r>
            <a:r>
              <a:rPr lang="pt-PT" sz="2400" b="1">
                <a:solidFill>
                  <a:schemeClr val="bg1"/>
                </a:solidFill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2052" name="CaixaDeTexto 6"/>
          <p:cNvSpPr txBox="1">
            <a:spLocks noChangeArrowheads="1"/>
          </p:cNvSpPr>
          <p:nvPr/>
        </p:nvSpPr>
        <p:spPr bwMode="auto">
          <a:xfrm>
            <a:off x="431800" y="4852317"/>
            <a:ext cx="8280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PT" sz="2800">
                <a:latin typeface="Calibri" panose="020F0502020204030204" pitchFamily="34" charset="0"/>
              </a:rPr>
              <a:t>Para os lideres criarem estratégias ou mobilizarem as equipas para agir  devem encaminhar as emoções na direção certa.</a:t>
            </a:r>
          </a:p>
        </p:txBody>
      </p:sp>
    </p:spTree>
    <p:extLst>
      <p:ext uri="{BB962C8B-B14F-4D97-AF65-F5344CB8AC3E}">
        <p14:creationId xmlns="" xmlns:p14="http://schemas.microsoft.com/office/powerpoint/2010/main" val="3210428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Realidade e visão ideal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571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pt-PT" sz="1800" b="1" smtClean="0"/>
              <a:t>Para que uma mudança seja duradoura:</a:t>
            </a:r>
          </a:p>
          <a:p>
            <a:pPr lvl="1"/>
            <a:r>
              <a:rPr lang="pt-PT" sz="1600" smtClean="0"/>
              <a:t>Há que despertar as pessoas para a realidade da cultura da empresa;</a:t>
            </a:r>
          </a:p>
          <a:p>
            <a:pPr lvl="1"/>
            <a:r>
              <a:rPr lang="pt-PT" sz="1600" smtClean="0"/>
              <a:t>Com os líderes, é preciso identificar a visão ideal que orienta os objetivos da empresa;</a:t>
            </a:r>
          </a:p>
          <a:p>
            <a:pPr lvl="1"/>
            <a:r>
              <a:rPr lang="pt-PT" sz="1600" smtClean="0"/>
              <a:t>E a organização deve sintonizar-se emocionalmente com a nova visão.</a:t>
            </a:r>
          </a:p>
          <a:p>
            <a:pPr marL="457200" lvl="1" indent="0">
              <a:buNone/>
            </a:pPr>
            <a:endParaRPr lang="pt-PT" sz="1800"/>
          </a:p>
          <a:p>
            <a:pPr marL="457200" lvl="1" indent="0">
              <a:buNone/>
            </a:pPr>
            <a:endParaRPr lang="pt-PT" sz="1800" smtClean="0"/>
          </a:p>
          <a:p>
            <a:pPr marL="457200" lvl="1" indent="0">
              <a:buNone/>
            </a:pPr>
            <a:endParaRPr lang="pt-PT" sz="1800" smtClean="0"/>
          </a:p>
          <a:p>
            <a:r>
              <a:rPr lang="pt-PT" sz="1800" b="1" smtClean="0"/>
              <a:t>Isso implica estimular a liderança emocionalmente inteligente para toda a organização :</a:t>
            </a:r>
          </a:p>
          <a:p>
            <a:pPr lvl="1"/>
            <a:r>
              <a:rPr lang="pt-PT" sz="1600" smtClean="0"/>
              <a:t>Cria normas e uma cultura que apoiem a verdade, transparência, relações saudáveis, integridade e empatia.</a:t>
            </a:r>
          </a:p>
          <a:p>
            <a:pPr lvl="1"/>
            <a:endParaRPr lang="pt-PT" sz="1300" smtClean="0"/>
          </a:p>
          <a:p>
            <a:r>
              <a:rPr lang="pt-PT" sz="1800" b="1" smtClean="0"/>
              <a:t>Para gerar ressonância e resultados na mudança:</a:t>
            </a:r>
          </a:p>
          <a:p>
            <a:pPr lvl="1"/>
            <a:r>
              <a:rPr lang="pt-PT" sz="1600" smtClean="0"/>
              <a:t>O líder tem que estar atento aos aspetos pouco visíveis.</a:t>
            </a:r>
          </a:p>
          <a:p>
            <a:pPr lvl="1">
              <a:buNone/>
            </a:pPr>
            <a:endParaRPr lang="pt-PT" sz="1300" smtClean="0"/>
          </a:p>
          <a:p>
            <a:pPr lvl="1">
              <a:buNone/>
            </a:pPr>
            <a:endParaRPr lang="pt-PT" sz="1800"/>
          </a:p>
        </p:txBody>
      </p:sp>
      <p:sp>
        <p:nvSpPr>
          <p:cNvPr id="4" name="Seta para baixo 3"/>
          <p:cNvSpPr/>
          <p:nvPr/>
        </p:nvSpPr>
        <p:spPr>
          <a:xfrm>
            <a:off x="4355976" y="3068960"/>
            <a:ext cx="432048" cy="504056"/>
          </a:xfrm>
          <a:prstGeom prst="downArrow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Realidade e visão ideal – Mudança Duradoura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153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Realidade e visão ideal – Descobrir RE de </a:t>
            </a:r>
            <a:r>
              <a:rPr lang="pt-PT" sz="2400" b="1" err="1" smtClean="0">
                <a:solidFill>
                  <a:schemeClr val="bg1"/>
                </a:solidFill>
              </a:rPr>
              <a:t>Inq</a:t>
            </a:r>
            <a:r>
              <a:rPr lang="pt-PT" sz="2400" b="1" smtClean="0">
                <a:solidFill>
                  <a:schemeClr val="bg1"/>
                </a:solidFill>
              </a:rPr>
              <a:t>. Dinâmica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429834568"/>
              </p:ext>
            </p:extLst>
          </p:nvPr>
        </p:nvGraphicFramePr>
        <p:xfrm>
          <a:off x="1211796" y="1772816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09739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b="1"/>
              <a:t>Passar da </a:t>
            </a:r>
            <a:r>
              <a:rPr lang="pt-PT" sz="3200" b="1">
                <a:solidFill>
                  <a:schemeClr val="bg1"/>
                </a:solidFill>
              </a:rPr>
              <a:t>Dissonância</a:t>
            </a:r>
            <a:r>
              <a:rPr lang="pt-PT" sz="2800" b="1"/>
              <a:t> à </a:t>
            </a:r>
            <a:r>
              <a:rPr lang="pt-PT" sz="3200" b="1">
                <a:solidFill>
                  <a:schemeClr val="bg1"/>
                </a:solidFill>
              </a:rPr>
              <a:t>Visão Ideal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29600" cy="3556992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1800" smtClean="0"/>
              <a:t>Para criarem um tipo de visão capaz de dar ressonância a uma cultura, os líderes emocionalmente inteligentes </a:t>
            </a:r>
            <a:r>
              <a:rPr lang="pt-PT" sz="2000" b="1" smtClean="0">
                <a:solidFill>
                  <a:schemeClr val="bg1"/>
                </a:solidFill>
              </a:rPr>
              <a:t>olham para o que sentem e pensam da organização</a:t>
            </a:r>
            <a:r>
              <a:rPr lang="pt-PT" sz="1800" smtClean="0"/>
              <a:t>.</a:t>
            </a:r>
          </a:p>
          <a:p>
            <a:pPr algn="just"/>
            <a:endParaRPr lang="pt-PT" sz="1800" smtClean="0"/>
          </a:p>
          <a:p>
            <a:pPr algn="just"/>
            <a:r>
              <a:rPr lang="pt-PT" sz="1800" smtClean="0"/>
              <a:t>Assim conseguem:</a:t>
            </a:r>
          </a:p>
          <a:p>
            <a:pPr lvl="1" algn="just"/>
            <a:r>
              <a:rPr lang="pt-PT" sz="1600" smtClean="0"/>
              <a:t>Começar a </a:t>
            </a:r>
            <a:r>
              <a:rPr lang="pt-PT" sz="1800" b="1" smtClean="0"/>
              <a:t>identificar</a:t>
            </a:r>
            <a:r>
              <a:rPr lang="pt-PT" sz="1600" smtClean="0"/>
              <a:t> os aspetos da cultura da organização que necessitam de mudar;</a:t>
            </a:r>
          </a:p>
          <a:p>
            <a:pPr lvl="1" algn="just"/>
            <a:r>
              <a:rPr lang="pt-PT" sz="1800" b="1" smtClean="0"/>
              <a:t>Sintonizar-se</a:t>
            </a:r>
            <a:r>
              <a:rPr lang="pt-PT" sz="1600" smtClean="0"/>
              <a:t> com o tipo de visão ressonante a que as pessoas são sensíveis, quando percebem os motivos que levam as pessoas a permanecer na organização.</a:t>
            </a:r>
          </a:p>
          <a:p>
            <a:pPr algn="just"/>
            <a:endParaRPr lang="pt-PT" sz="1800" smtClean="0"/>
          </a:p>
          <a:p>
            <a:pPr algn="just"/>
            <a:r>
              <a:rPr lang="pt-PT" sz="1800" smtClean="0"/>
              <a:t>Conseguir que as pessoas se envolvam no exame de si próprias e da organização </a:t>
            </a:r>
            <a:r>
              <a:rPr lang="pt-PT" sz="1600" smtClean="0"/>
              <a:t>(começando pela realidade para depois se passar à visão ideal)</a:t>
            </a:r>
            <a:r>
              <a:rPr lang="pt-PT" sz="1800" smtClean="0"/>
              <a:t>, gera ressonância e torna duradoras as mudanças.</a:t>
            </a:r>
            <a:endParaRPr lang="pt-PT" sz="1800"/>
          </a:p>
        </p:txBody>
      </p:sp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Realidade e visão ideal – Mudança Crítica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57551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65846" y="1556793"/>
            <a:ext cx="8229600" cy="72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smtClean="0"/>
              <a:t>Afinação: espécie de alinhamento em que há ressonância e que estimula as pessoas a nível intelectual e emocional.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Realidade e visão ideal – Afinar em vez de alinhar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71599" y="2742019"/>
            <a:ext cx="712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PT" sz="2400" b="1" smtClean="0">
                <a:solidFill>
                  <a:schemeClr val="bg1"/>
                </a:solidFill>
              </a:rPr>
              <a:t>Harmonizar </a:t>
            </a:r>
            <a:r>
              <a:rPr lang="pt-PT" sz="2400" b="1">
                <a:solidFill>
                  <a:schemeClr val="bg1"/>
                </a:solidFill>
              </a:rPr>
              <a:t>as pessoas com a visão e estratégia do líder, por forma a suscitar entusiasmo</a:t>
            </a:r>
            <a:r>
              <a:rPr lang="pt-PT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728" y="4409236"/>
            <a:ext cx="74345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/>
              <a:t>Resultados</a:t>
            </a:r>
            <a:r>
              <a:rPr lang="pt-PT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sz="1600"/>
              <a:t>Quando as pessoas estão afinadas pela mesma visão, gera-se ressonância e constrói-se harmonia organizacional;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PT" sz="1600"/>
              <a:t>Quando há harmonização, existe entusiasmo </a:t>
            </a:r>
            <a:r>
              <a:rPr lang="pt-PT" sz="1600" err="1"/>
              <a:t>coletivo</a:t>
            </a:r>
            <a:r>
              <a:rPr lang="pt-PT" sz="160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26564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874167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smtClean="0">
                <a:solidFill>
                  <a:schemeClr val="bg1"/>
                </a:solidFill>
              </a:rPr>
              <a:t>Como construir organizações com culturas emocionalmente inteligentes?</a:t>
            </a:r>
            <a:endParaRPr lang="pt-PT" sz="28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0373" y="260648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?</a:t>
            </a:r>
            <a:endParaRPr lang="pt-PT" sz="13800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229233"/>
            <a:ext cx="6480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3800" b="1" smtClean="0">
                <a:solidFill>
                  <a:schemeClr val="bg1"/>
                </a:solidFill>
              </a:rPr>
              <a:t>R</a:t>
            </a:r>
            <a:endParaRPr lang="pt-PT" sz="13800" b="1">
              <a:solidFill>
                <a:schemeClr val="bg1"/>
              </a:solidFill>
            </a:endParaRPr>
          </a:p>
        </p:txBody>
      </p:sp>
      <p:sp>
        <p:nvSpPr>
          <p:cNvPr id="10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03040" y="2392288"/>
            <a:ext cx="6789440" cy="3845024"/>
          </a:xfrm>
        </p:spPr>
        <p:txBody>
          <a:bodyPr>
            <a:normAutofit/>
          </a:bodyPr>
          <a:lstStyle/>
          <a:p>
            <a:r>
              <a:rPr lang="pt-PT" sz="2000" b="1" smtClean="0"/>
              <a:t>Descobrir a Realidade Emocional</a:t>
            </a:r>
          </a:p>
          <a:p>
            <a:pPr lvl="1"/>
            <a:r>
              <a:rPr lang="pt-PT" sz="1600" smtClean="0"/>
              <a:t>Respeitar os valores do grupo e integridade da organização;</a:t>
            </a:r>
          </a:p>
          <a:p>
            <a:pPr lvl="1"/>
            <a:r>
              <a:rPr lang="pt-PT" sz="1600" smtClean="0"/>
              <a:t>Utilização de processos como a Inquirição Dinâmica.</a:t>
            </a:r>
          </a:p>
          <a:p>
            <a:pPr lvl="1"/>
            <a:endParaRPr lang="pt-PT" sz="1800" smtClean="0"/>
          </a:p>
          <a:p>
            <a:r>
              <a:rPr lang="pt-PT" sz="2000" b="1" smtClean="0"/>
              <a:t>Visualizar o Ideal</a:t>
            </a:r>
          </a:p>
          <a:p>
            <a:pPr lvl="1"/>
            <a:r>
              <a:rPr lang="pt-PT" sz="1600" smtClean="0"/>
              <a:t>Olhar para o que sentem e pensa da organização;</a:t>
            </a:r>
          </a:p>
          <a:p>
            <a:pPr lvl="1"/>
            <a:r>
              <a:rPr lang="pt-PT" sz="1600" smtClean="0"/>
              <a:t>Alinhar em vez de afinar;</a:t>
            </a:r>
          </a:p>
          <a:p>
            <a:pPr lvl="1"/>
            <a:r>
              <a:rPr lang="pt-PT" sz="1600" smtClean="0"/>
              <a:t>Ter em conta as pessoas primeiro, e só depois a estratégia.</a:t>
            </a:r>
          </a:p>
          <a:p>
            <a:pPr lvl="1"/>
            <a:endParaRPr lang="pt-PT" sz="1600" smtClean="0"/>
          </a:p>
          <a:p>
            <a:r>
              <a:rPr lang="pt-PT" sz="2000" b="1" smtClean="0"/>
              <a:t>Sustentar a Inteligência Emocional</a:t>
            </a:r>
          </a:p>
          <a:p>
            <a:pPr lvl="1"/>
            <a:r>
              <a:rPr lang="pt-PT" sz="1600" smtClean="0"/>
              <a:t>Transformar a visão ideal em ação;</a:t>
            </a:r>
          </a:p>
          <a:p>
            <a:pPr lvl="1"/>
            <a:r>
              <a:rPr lang="pt-PT" sz="1600" smtClean="0"/>
              <a:t>Criar sistema que apoie práticas emocionalmente inteligentes.</a:t>
            </a:r>
          </a:p>
          <a:p>
            <a:pPr lvl="1"/>
            <a:endParaRPr lang="pt-PT" sz="1500" smtClean="0"/>
          </a:p>
          <a:p>
            <a:pPr lvl="1"/>
            <a:endParaRPr lang="pt-PT" sz="1500" smtClean="0"/>
          </a:p>
          <a:p>
            <a:pPr lvl="1"/>
            <a:endParaRPr lang="pt-PT" sz="1500"/>
          </a:p>
        </p:txBody>
      </p:sp>
      <p:sp>
        <p:nvSpPr>
          <p:cNvPr id="12" name="Left Brace 11"/>
          <p:cNvSpPr/>
          <p:nvPr/>
        </p:nvSpPr>
        <p:spPr>
          <a:xfrm>
            <a:off x="1331640" y="2420888"/>
            <a:ext cx="720080" cy="3816424"/>
          </a:xfrm>
          <a:prstGeom prst="leftBrac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41387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10" grpId="0" uiExpand="1" build="p"/>
      <p:bldP spid="1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7760" y="3105835"/>
            <a:ext cx="776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600" b="1" smtClean="0">
                <a:solidFill>
                  <a:schemeClr val="bg1"/>
                </a:solidFill>
              </a:rPr>
              <a:t>Gerar mudanças duradoras</a:t>
            </a:r>
            <a:endParaRPr lang="pt-PT" sz="32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222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z="1800" smtClean="0"/>
              <a:t>É necessária uma </a:t>
            </a:r>
            <a:r>
              <a:rPr lang="pt-PT" sz="2000" b="1" smtClean="0"/>
              <a:t>liderança emocionalmente inteligente </a:t>
            </a:r>
            <a:r>
              <a:rPr lang="pt-PT" sz="1800" smtClean="0"/>
              <a:t>para gerar ressonância na organização.</a:t>
            </a:r>
          </a:p>
          <a:p>
            <a:endParaRPr lang="pt-PT" sz="1800" smtClean="0"/>
          </a:p>
          <a:p>
            <a:r>
              <a:rPr lang="pt-PT" sz="1800" smtClean="0"/>
              <a:t>Desenvolver um novo estilo de liderança significa mudar a forma como se processam as relações com os outros. </a:t>
            </a:r>
          </a:p>
          <a:p>
            <a:endParaRPr lang="pt-PT" sz="1800" smtClean="0"/>
          </a:p>
          <a:p>
            <a:r>
              <a:rPr lang="pt-PT" sz="1800" smtClean="0"/>
              <a:t>Para que tenha </a:t>
            </a:r>
            <a:r>
              <a:rPr lang="pt-PT" sz="2400" b="1" smtClean="0">
                <a:solidFill>
                  <a:schemeClr val="bg1"/>
                </a:solidFill>
              </a:rPr>
              <a:t>êxito, </a:t>
            </a:r>
            <a:r>
              <a:rPr lang="pt-PT" sz="1800" smtClean="0"/>
              <a:t>é necessário que os </a:t>
            </a:r>
            <a:r>
              <a:rPr lang="pt-PT" sz="2000" b="1" smtClean="0"/>
              <a:t>líderes de topo mostrem que </a:t>
            </a:r>
            <a:r>
              <a:rPr lang="pt-PT" sz="1800" smtClean="0"/>
              <a:t>os níveis hierárquicos mais elevados </a:t>
            </a:r>
            <a:r>
              <a:rPr lang="pt-PT" sz="2000" b="1" smtClean="0"/>
              <a:t>estão empenhados</a:t>
            </a:r>
            <a:r>
              <a:rPr lang="pt-PT" sz="1800" smtClean="0"/>
              <a:t>.</a:t>
            </a:r>
          </a:p>
          <a:p>
            <a:endParaRPr lang="pt-PT" sz="1800" smtClean="0"/>
          </a:p>
          <a:p>
            <a:r>
              <a:rPr lang="pt-PT" sz="1800" smtClean="0"/>
              <a:t>Isto porque:</a:t>
            </a:r>
          </a:p>
          <a:p>
            <a:pPr lvl="1"/>
            <a:r>
              <a:rPr lang="pt-PT" sz="1600" smtClean="0"/>
              <a:t>Uma mudança duradoura exige esforço, apoio, dinheiro e recursos;</a:t>
            </a:r>
          </a:p>
          <a:p>
            <a:pPr lvl="1"/>
            <a:r>
              <a:rPr lang="pt-PT" sz="1600" smtClean="0"/>
              <a:t>Uma nova forma de liderar significa novas mentalidades e novos comportamentos; </a:t>
            </a:r>
          </a:p>
          <a:p>
            <a:pPr lvl="1"/>
            <a:r>
              <a:rPr lang="pt-PT" sz="1600" smtClean="0"/>
              <a:t>E se exige a um líder que consiga gerar ressonância, que aproveite e transforme a RE e cultura da organização.</a:t>
            </a:r>
            <a:endParaRPr lang="pt-PT" sz="1600"/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Gerar mudanças duradouras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5068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1800" b="1" smtClean="0"/>
              <a:t>Depois do líder:</a:t>
            </a:r>
          </a:p>
          <a:p>
            <a:pPr lvl="1"/>
            <a:r>
              <a:rPr lang="pt-PT" sz="1600" smtClean="0"/>
              <a:t>Ter criado o cenário fazendo a avaliação da cultura; </a:t>
            </a:r>
          </a:p>
          <a:p>
            <a:pPr lvl="1"/>
            <a:r>
              <a:rPr lang="pt-PT" sz="1600" smtClean="0"/>
              <a:t>Ter criado ressonância em torno da ideia de mudança;</a:t>
            </a:r>
          </a:p>
          <a:p>
            <a:pPr lvl="1"/>
            <a:r>
              <a:rPr lang="pt-PT" sz="1600" smtClean="0"/>
              <a:t>E identificado as pessoas que vão ter futuro (atingir posições de liderança de topo)…</a:t>
            </a:r>
          </a:p>
          <a:p>
            <a:pPr marL="457200" lvl="1" indent="0">
              <a:buNone/>
            </a:pPr>
            <a:endParaRPr lang="pt-PT" sz="1600"/>
          </a:p>
          <a:p>
            <a:pPr marL="457200" lvl="1" indent="0">
              <a:buNone/>
            </a:pPr>
            <a:endParaRPr lang="pt-PT" sz="1500" smtClean="0"/>
          </a:p>
          <a:p>
            <a:pPr algn="ctr">
              <a:buNone/>
            </a:pPr>
            <a:r>
              <a:rPr lang="pt-PT" sz="1800" b="1" smtClean="0"/>
              <a:t>O passo seguinte é conceber um processo que crie, continuadamente, atitudes eficazes de liderança </a:t>
            </a:r>
          </a:p>
          <a:p>
            <a:pPr algn="ctr">
              <a:buNone/>
            </a:pPr>
            <a:r>
              <a:rPr lang="pt-PT" sz="1800" smtClean="0"/>
              <a:t>(</a:t>
            </a:r>
            <a:r>
              <a:rPr lang="pt-PT" sz="1600" smtClean="0"/>
              <a:t>Ex: ajuda dos líderes da organização na descoberta dos seus próprios sonhos e ideais).</a:t>
            </a:r>
          </a:p>
          <a:p>
            <a:pPr marL="0" indent="0">
              <a:buNone/>
            </a:pPr>
            <a:endParaRPr lang="pt-PT" sz="1600" smtClean="0"/>
          </a:p>
          <a:p>
            <a:pPr marL="0" indent="0">
              <a:buNone/>
            </a:pPr>
            <a:endParaRPr lang="pt-PT" sz="1600"/>
          </a:p>
          <a:p>
            <a:pPr marL="0" indent="0">
              <a:buNone/>
            </a:pPr>
            <a:endParaRPr lang="pt-PT" sz="1600" smtClean="0"/>
          </a:p>
          <a:p>
            <a:pPr algn="ctr">
              <a:buNone/>
            </a:pPr>
            <a:r>
              <a:rPr lang="pt-PT" sz="1800" smtClean="0"/>
              <a:t>Ou seja, as organizações  precisam de um processo construído que entre em todas as camadas da organização</a:t>
            </a:r>
          </a:p>
          <a:p>
            <a:pPr lvl="1"/>
            <a:endParaRPr lang="pt-PT" sz="1800" smtClean="0"/>
          </a:p>
          <a:p>
            <a:pPr lvl="1"/>
            <a:endParaRPr lang="pt-PT" sz="1800" smtClean="0"/>
          </a:p>
        </p:txBody>
      </p:sp>
      <p:sp>
        <p:nvSpPr>
          <p:cNvPr id="7" name="Rectangle 6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Gerar mudanças duradouras – Ter êxito no processo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4355976" y="2924944"/>
            <a:ext cx="432048" cy="43204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Down Arrow 8"/>
          <p:cNvSpPr/>
          <p:nvPr/>
        </p:nvSpPr>
        <p:spPr>
          <a:xfrm>
            <a:off x="4355976" y="4581128"/>
            <a:ext cx="432048" cy="43204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946064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2176264"/>
            <a:ext cx="8229600" cy="3484984"/>
          </a:xfrm>
        </p:spPr>
        <p:txBody>
          <a:bodyPr>
            <a:noAutofit/>
          </a:bodyPr>
          <a:lstStyle/>
          <a:p>
            <a:r>
              <a:rPr lang="pt-PT" sz="1800" smtClean="0"/>
              <a:t>Os líderes devem envolver emocionalmente os gestores uns com os outros, e na construção e realização da visão.</a:t>
            </a:r>
          </a:p>
          <a:p>
            <a:endParaRPr lang="pt-PT" sz="1800" smtClean="0"/>
          </a:p>
          <a:p>
            <a:r>
              <a:rPr lang="pt-PT" sz="1800" smtClean="0"/>
              <a:t>Quando emocionalmente empenhadas, as pessoas ‘transformam-se’.</a:t>
            </a:r>
          </a:p>
          <a:p>
            <a:endParaRPr lang="pt-PT" sz="1800" smtClean="0"/>
          </a:p>
          <a:p>
            <a:r>
              <a:rPr lang="pt-PT" sz="1800" smtClean="0"/>
              <a:t>A equipa que concebe o programa deve concentrar-se na paixão e entusiasmo, de modo a que esse mesmo entusiasmo se converta em ações efetivas na empresa.</a:t>
            </a:r>
          </a:p>
          <a:p>
            <a:endParaRPr lang="pt-PT" sz="1800" smtClean="0"/>
          </a:p>
          <a:p>
            <a:r>
              <a:rPr lang="pt-PT" sz="1800" smtClean="0"/>
              <a:t>O facto de ser dirigido pelos líderes de topo faz com que as pessoas se sintam responsabilizadas pelo processo de mudança.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Gerar mudanças duradouras – Introduzir a mudança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57951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72819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PT" sz="1800" dirty="0" smtClean="0"/>
              <a:t>“O papel emocional do líder é </a:t>
            </a:r>
            <a:r>
              <a:rPr lang="pt-PT" sz="1800" dirty="0" err="1" smtClean="0"/>
              <a:t>primal</a:t>
            </a:r>
            <a:r>
              <a:rPr lang="pt-PT" sz="1800" dirty="0" smtClean="0"/>
              <a:t>… É o primeiro ato da liderança e, ao mesmo tempo é o mais importante”</a:t>
            </a:r>
          </a:p>
          <a:p>
            <a:pPr algn="just" eaLnBrk="1" hangingPunct="1"/>
            <a:r>
              <a:rPr lang="pt-PT" sz="1800" dirty="0" smtClean="0"/>
              <a:t>“Os lideres funcionam como guias emocionais dos grupos”</a:t>
            </a:r>
          </a:p>
          <a:p>
            <a:pPr algn="just" eaLnBrk="1" hangingPunct="1"/>
            <a:r>
              <a:rPr lang="pt-PT" sz="1800" dirty="0" smtClean="0"/>
              <a:t>O seu papel é encaminhar as emoções do grupo para direções positivas, grupo este que vê no líder uma relação de apoio emocional.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A dimensão </a:t>
            </a:r>
            <a:r>
              <a:rPr lang="pt-PT" sz="2400" b="1" err="1" smtClean="0">
                <a:solidFill>
                  <a:schemeClr val="bg1"/>
                </a:solidFill>
              </a:rPr>
              <a:t>primal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1151" y="4293096"/>
            <a:ext cx="80216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chemeClr val="bg1"/>
                </a:solidFill>
              </a:rPr>
              <a:t>Ressonância</a:t>
            </a:r>
            <a:r>
              <a:rPr lang="pt-PT" b="1"/>
              <a:t> </a:t>
            </a:r>
            <a:r>
              <a:rPr lang="pt-PT"/>
              <a:t>- </a:t>
            </a:r>
            <a:r>
              <a:rPr lang="pt-PT" b="1"/>
              <a:t>quando as emoções são encaminhadas de uma forma </a:t>
            </a:r>
            <a:r>
              <a:rPr lang="pt-PT" b="1" smtClean="0"/>
              <a:t>positiva.</a:t>
            </a:r>
            <a:endParaRPr lang="pt-PT" b="1"/>
          </a:p>
          <a:p>
            <a:endParaRPr lang="pt-PT"/>
          </a:p>
          <a:p>
            <a:r>
              <a:rPr lang="pt-PT" sz="2400" b="1">
                <a:solidFill>
                  <a:schemeClr val="bg1"/>
                </a:solidFill>
              </a:rPr>
              <a:t>Dissonância</a:t>
            </a:r>
            <a:r>
              <a:rPr lang="pt-PT"/>
              <a:t> - </a:t>
            </a:r>
            <a:r>
              <a:rPr lang="pt-PT" b="1"/>
              <a:t>quando as emoções são contagiadas de forma negativa, de forma a que o grupo perca motivação e interesse.</a:t>
            </a:r>
          </a:p>
        </p:txBody>
      </p:sp>
    </p:spTree>
    <p:extLst>
      <p:ext uri="{BB962C8B-B14F-4D97-AF65-F5344CB8AC3E}">
        <p14:creationId xmlns="" xmlns:p14="http://schemas.microsoft.com/office/powerpoint/2010/main" val="3086668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7604" y="301350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PT" sz="2400" b="1">
                <a:solidFill>
                  <a:schemeClr val="bg1"/>
                </a:solidFill>
              </a:rPr>
              <a:t>Assim, torna-se num processo capaz de integrar a mudança de cultura no desenvolvimento da liderança</a:t>
            </a:r>
          </a:p>
        </p:txBody>
      </p:sp>
    </p:spTree>
    <p:extLst>
      <p:ext uri="{BB962C8B-B14F-4D97-AF65-F5344CB8AC3E}">
        <p14:creationId xmlns="" xmlns:p14="http://schemas.microsoft.com/office/powerpoint/2010/main" val="45012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775"/>
            <a:ext cx="9144000" cy="51244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796" y="3075057"/>
            <a:ext cx="824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smtClean="0">
                <a:solidFill>
                  <a:schemeClr val="bg1"/>
                </a:solidFill>
              </a:rPr>
              <a:t>Obrigado! </a:t>
            </a:r>
            <a:r>
              <a:rPr lang="pt-PT" sz="4000" b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t-PT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536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468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1800" smtClean="0"/>
              <a:t>Depende das relações com as outras pessoas;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PT" sz="1800" smtClean="0"/>
              <a:t>As pessoas podem alterar as emoções de outras;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PT" sz="1800" smtClean="0"/>
              <a:t>O líder é o que mais influencia o estado de espirito dos subordinados;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PT" sz="1800" smtClean="0"/>
              <a:t>Nem todos os lideres oficiais são considerados lideres emocionais;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131077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2800" b="1">
                <a:solidFill>
                  <a:schemeClr val="bg1"/>
                </a:solidFill>
              </a:rPr>
              <a:t>“Os lideres são observados com mais atenção que as outras pessoas do grupo”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O circuito aberto/ contágio e liderança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8530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2060625"/>
            <a:ext cx="8229600" cy="3024559"/>
          </a:xfrm>
        </p:spPr>
        <p:txBody>
          <a:bodyPr/>
          <a:lstStyle/>
          <a:p>
            <a:pPr eaLnBrk="1" hangingPunct="1"/>
            <a:r>
              <a:rPr lang="pt-PT" sz="1800" dirty="0" smtClean="0"/>
              <a:t>As emoções espalham-se muito facilmente;</a:t>
            </a:r>
          </a:p>
          <a:p>
            <a:pPr eaLnBrk="1" hangingPunct="1"/>
            <a:r>
              <a:rPr lang="pt-PT" sz="1800" dirty="0" smtClean="0"/>
              <a:t>“Os estados de espirito têm influencia sobre a eficiência do trabalho”;</a:t>
            </a:r>
          </a:p>
          <a:p>
            <a:pPr eaLnBrk="1" hangingPunct="1"/>
            <a:r>
              <a:rPr lang="pt-PT" sz="1800" dirty="0" smtClean="0"/>
              <a:t>Otimismo gera cooperação, equidade e desempenho;</a:t>
            </a:r>
          </a:p>
          <a:p>
            <a:pPr eaLnBrk="1" hangingPunct="1"/>
            <a:r>
              <a:rPr lang="pt-PT" sz="1800" dirty="0" smtClean="0"/>
              <a:t>“ O riso é o mais contagiante de todos os sinais emocionais(…) é difícil de fingir o riso”</a:t>
            </a:r>
          </a:p>
          <a:p>
            <a:pPr eaLnBrk="1" hangingPunct="1"/>
            <a:r>
              <a:rPr lang="pt-PT" sz="1800" dirty="0" smtClean="0"/>
              <a:t>A expressividade facial, a voz e os gestos transmitem os sentimentos do líder, quanto mais abertos emocionalmente forem, mais facilmente  conseguirão contagiar os outros com as suas emoções.</a:t>
            </a:r>
          </a:p>
          <a:p>
            <a:pPr eaLnBrk="1" hangingPunct="1"/>
            <a:endParaRPr lang="pt-PT" sz="2400" dirty="0" smtClean="0"/>
          </a:p>
          <a:p>
            <a:pPr eaLnBrk="1" hangingPunct="1"/>
            <a:endParaRPr lang="pt-PT" sz="2400" dirty="0" smtClean="0"/>
          </a:p>
        </p:txBody>
      </p:sp>
      <p:cxnSp>
        <p:nvCxnSpPr>
          <p:cNvPr id="5" name="Conexão recta unidireccional 4"/>
          <p:cNvCxnSpPr/>
          <p:nvPr/>
        </p:nvCxnSpPr>
        <p:spPr>
          <a:xfrm>
            <a:off x="3635375" y="5013325"/>
            <a:ext cx="11525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4211638" y="5229225"/>
            <a:ext cx="3960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Í</a:t>
            </a:r>
            <a:r>
              <a:rPr lang="pt-PT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manes </a:t>
            </a:r>
            <a:r>
              <a:rPr lang="pt-PT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emocionais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5846" y="692696"/>
            <a:ext cx="7434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smtClean="0">
                <a:solidFill>
                  <a:schemeClr val="bg1"/>
                </a:solidFill>
              </a:rPr>
              <a:t>O riso e o circuito aberto</a:t>
            </a:r>
            <a:endParaRPr lang="pt-PT" sz="2000" b="1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6748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800" b="1">
                <a:solidFill>
                  <a:schemeClr val="bg1"/>
                </a:solidFill>
                <a:latin typeface="+mn-lt"/>
              </a:rPr>
              <a:t>Como os estados de espirito afetam os </a:t>
            </a:r>
            <a:r>
              <a:rPr lang="pt-PT" sz="2800" b="1" smtClean="0">
                <a:solidFill>
                  <a:schemeClr val="bg1"/>
                </a:solidFill>
                <a:latin typeface="+mn-lt"/>
              </a:rPr>
              <a:t>resultados?</a:t>
            </a:r>
            <a:endParaRPr lang="pt-PT" sz="28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752328"/>
            <a:ext cx="8229600" cy="247687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PT" sz="1800" dirty="0" smtClean="0"/>
              <a:t>As emoções e os estados de espirito têm consequências para a capacidade de realização do trabalho;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PT" sz="1800" dirty="0" smtClean="0"/>
              <a:t>As emoções podem por vezes causar rotura no trabalho;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PT" sz="1800" dirty="0" smtClean="0"/>
              <a:t>São efémeras e intensas;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t-PT" sz="1800" dirty="0" smtClean="0"/>
              <a:t>Os estados de espirito provocam recordações e perceções enviesadas, assim quando as pessoas estão animadas, vêem o lado positivo, já quando estão em baixo são levadas a ver só o lado negativo da questão.</a:t>
            </a:r>
          </a:p>
        </p:txBody>
      </p:sp>
    </p:spTree>
    <p:extLst>
      <p:ext uri="{BB962C8B-B14F-4D97-AF65-F5344CB8AC3E}">
        <p14:creationId xmlns="" xmlns:p14="http://schemas.microsoft.com/office/powerpoint/2010/main" val="2921667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2984</Words>
  <Application>Microsoft Office PowerPoint</Application>
  <PresentationFormat>On-screen Show (4:3)</PresentationFormat>
  <Paragraphs>389</Paragraphs>
  <Slides>61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Como os estados de espirito afetam os resultados?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Passar da Dissonância à Visão Ideal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Manuel</dc:creator>
  <cp:lastModifiedBy>sbento</cp:lastModifiedBy>
  <cp:revision>220</cp:revision>
  <dcterms:created xsi:type="dcterms:W3CDTF">2012-12-08T16:04:35Z</dcterms:created>
  <dcterms:modified xsi:type="dcterms:W3CDTF">2013-05-15T15:38:23Z</dcterms:modified>
</cp:coreProperties>
</file>